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46"/>
  </p:notesMasterIdLst>
  <p:sldIdLst>
    <p:sldId id="18744" r:id="rId3"/>
    <p:sldId id="18745" r:id="rId4"/>
    <p:sldId id="18746" r:id="rId5"/>
    <p:sldId id="822" r:id="rId6"/>
    <p:sldId id="257" r:id="rId7"/>
    <p:sldId id="18753" r:id="rId8"/>
    <p:sldId id="18738" r:id="rId9"/>
    <p:sldId id="18736" r:id="rId10"/>
    <p:sldId id="18739" r:id="rId11"/>
    <p:sldId id="18754" r:id="rId12"/>
    <p:sldId id="18755" r:id="rId13"/>
    <p:sldId id="360" r:id="rId14"/>
    <p:sldId id="260" r:id="rId15"/>
    <p:sldId id="813" r:id="rId16"/>
    <p:sldId id="621" r:id="rId17"/>
    <p:sldId id="821" r:id="rId18"/>
    <p:sldId id="815" r:id="rId19"/>
    <p:sldId id="493" r:id="rId20"/>
    <p:sldId id="778" r:id="rId21"/>
    <p:sldId id="817" r:id="rId22"/>
    <p:sldId id="818" r:id="rId23"/>
    <p:sldId id="18747" r:id="rId24"/>
    <p:sldId id="802" r:id="rId25"/>
    <p:sldId id="333" r:id="rId26"/>
    <p:sldId id="18743" r:id="rId27"/>
    <p:sldId id="18740" r:id="rId28"/>
    <p:sldId id="268" r:id="rId29"/>
    <p:sldId id="470" r:id="rId30"/>
    <p:sldId id="457" r:id="rId31"/>
    <p:sldId id="809" r:id="rId32"/>
    <p:sldId id="18732" r:id="rId33"/>
    <p:sldId id="18733" r:id="rId34"/>
    <p:sldId id="18749" r:id="rId35"/>
    <p:sldId id="810" r:id="rId36"/>
    <p:sldId id="18748" r:id="rId37"/>
    <p:sldId id="18741" r:id="rId38"/>
    <p:sldId id="18750" r:id="rId39"/>
    <p:sldId id="505" r:id="rId40"/>
    <p:sldId id="338" r:id="rId41"/>
    <p:sldId id="292" r:id="rId42"/>
    <p:sldId id="807" r:id="rId43"/>
    <p:sldId id="782" r:id="rId44"/>
    <p:sldId id="781" r:id="rId45"/>
  </p:sldIdLst>
  <p:sldSz cx="12192000" cy="6858000"/>
  <p:notesSz cx="6858000" cy="9144000"/>
  <p:embeddedFontLst>
    <p:embeddedFont>
      <p:font typeface="#9Slide03 AllRoundGothic" panose="020B0703020202020104" pitchFamily="34" charset="77"/>
      <p:regular r:id="rId47"/>
      <p:bold r:id="rId48"/>
    </p:embeddedFont>
    <p:embeddedFont>
      <p:font typeface="#9Slide03 Ample" panose="02000000000000000000" pitchFamily="2" charset="77"/>
      <p:regular r:id="rId49"/>
      <p:bold r:id="rId50"/>
    </p:embeddedFont>
    <p:embeddedFont>
      <p:font typeface="#9Slide03 AmpleSoft" panose="02000000000000000000" pitchFamily="2" charset="77"/>
      <p:regular r:id="rId51"/>
    </p:embeddedFont>
    <p:embeddedFont>
      <p:font typeface="#9Slide03 Arima Madurai" pitchFamily="2" charset="77"/>
      <p:regular r:id="rId52"/>
    </p:embeddedFont>
    <p:embeddedFont>
      <p:font typeface="#9Slide03 Arima Madurai Black" pitchFamily="2" charset="77"/>
      <p:bold r:id="rId53"/>
    </p:embeddedFont>
    <p:embeddedFont>
      <p:font typeface="#9Slide05 SVNAnthem" pitchFamily="2" charset="0"/>
      <p:regular r:id="rId54"/>
    </p:embeddedFont>
    <p:embeddedFont>
      <p:font typeface="#9Slide05 SVNBistro Script" panose="02000506000000020003" pitchFamily="2" charset="0"/>
      <p:regular r:id="rId55"/>
    </p:embeddedFont>
    <p:embeddedFont>
      <p:font typeface="#9Slide05 SVNMercury Script" pitchFamily="2" charset="77"/>
      <p:bold r:id="rId56"/>
    </p:embeddedFont>
    <p:embeddedFont>
      <p:font typeface="#9Slide05 SVNThe Carpenter" pitchFamily="2" charset="77"/>
      <p:regular r:id="rId57"/>
      <p:bold r:id="rId58"/>
    </p:embeddedFont>
    <p:embeddedFont>
      <p:font typeface="#9Slide07 SVNAppleberry" panose="02040603050506020204" pitchFamily="18" charset="0"/>
      <p:regular r:id="rId59"/>
    </p:embeddedFont>
    <p:embeddedFont>
      <p:font typeface="#9Slide07 SVNGuerrilla" pitchFamily="2" charset="77"/>
      <p:regular r:id="rId60"/>
    </p:embeddedFon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
      <p:font typeface="Segoe UI Historic" panose="020B0502040204020203" pitchFamily="34" charset="0"/>
      <p:regular r:id="rId67"/>
    </p:embeddedFont>
    <p:embeddedFont>
      <p:font typeface="Segoe UI Light" panose="020B0502040204020203" pitchFamily="34" charset="0"/>
      <p:regular r:id="rId68"/>
      <p:italic r:id="rId69"/>
    </p:embeddedFont>
  </p:embeddedFontLst>
  <p:custDataLst>
    <p:tags r:id="rId7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3ED"/>
    <a:srgbClr val="FFFFFF"/>
    <a:srgbClr val="F2F2F2"/>
    <a:srgbClr val="CB3E4C"/>
    <a:srgbClr val="64B1CE"/>
    <a:srgbClr val="599D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3" autoAdjust="0"/>
    <p:restoredTop sz="95226" autoAdjust="0"/>
  </p:normalViewPr>
  <p:slideViewPr>
    <p:cSldViewPr snapToGrid="0" showGuides="1">
      <p:cViewPr>
        <p:scale>
          <a:sx n="82" d="100"/>
          <a:sy n="82" d="100"/>
        </p:scale>
        <p:origin x="1776" y="9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font" Target="fonts/font5.fntdata"/><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5.xml"/><Relationship Id="rId7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C2136E-921D-4602-B59D-B58D122B3B65}"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BZ"/>
        </a:p>
      </dgm:t>
    </dgm:pt>
    <dgm:pt modelId="{D0C22A64-3EA4-4638-BF99-B32902097412}">
      <dgm:prSet custT="1"/>
      <dgm:spPr>
        <a:solidFill>
          <a:schemeClr val="bg1"/>
        </a:solidFill>
        <a:ln>
          <a:solidFill>
            <a:srgbClr val="00B050"/>
          </a:solidFill>
        </a:ln>
      </dgm:spPr>
      <dgm:t>
        <a:bodyPr/>
        <a:lstStyle/>
        <a:p>
          <a:pPr algn="just"/>
          <a:r>
            <a:rPr lang="en-BZ" sz="2600" b="0" dirty="0" err="1">
              <a:solidFill>
                <a:srgbClr val="0070C0"/>
              </a:solidFill>
              <a:latin typeface="#9Slide03 Ample" panose="02000000000000000000" pitchFamily="2" charset="0"/>
              <a:ea typeface="Verdana" pitchFamily="34" charset="0"/>
              <a:cs typeface="#9Slide03 Arima Madurai" panose="00000500000000000000" pitchFamily="2" charset="0"/>
            </a:rPr>
            <a:t>Lời</a:t>
          </a:r>
          <a:r>
            <a:rPr lang="en-BZ" sz="2600" b="0" dirty="0">
              <a:solidFill>
                <a:srgbClr val="0070C0"/>
              </a:solidFill>
              <a:latin typeface="#9Slide03 Ample" panose="02000000000000000000" pitchFamily="2" charset="0"/>
              <a:ea typeface="Verdana" pitchFamily="34" charset="0"/>
              <a:cs typeface="#9Slide03 Arima Madurai" panose="00000500000000000000" pitchFamily="2" charset="0"/>
            </a:rPr>
            <a:t> 1: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Thiếp</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vốn</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con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kẻ</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khó</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được</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nương</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tựa</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nhà</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giàu</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 Mong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chàng</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đừng</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một</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mực</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nghi</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oan</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cho</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thiếp</a:t>
          </a:r>
          <a:endParaRPr lang="en-BZ" sz="2600" b="0" dirty="0">
            <a:solidFill>
              <a:srgbClr val="0070C0"/>
            </a:solidFill>
            <a:latin typeface="#9Slide03 AmpleSoft" panose="02000000000000000000" pitchFamily="2" charset="0"/>
            <a:cs typeface="#9Slide03 Arima Madurai" panose="00000500000000000000" pitchFamily="2" charset="0"/>
          </a:endParaRPr>
        </a:p>
      </dgm:t>
    </dgm:pt>
    <dgm:pt modelId="{0D2A407C-E99E-49E0-971C-83D5664B7D9E}" type="parTrans" cxnId="{B102BD9B-6CDE-4B60-BCBB-B50A6F087738}">
      <dgm:prSet/>
      <dgm:spPr/>
      <dgm:t>
        <a:bodyPr/>
        <a:lstStyle/>
        <a:p>
          <a:endParaRPr lang="en-BZ" sz="2600" b="0">
            <a:solidFill>
              <a:srgbClr val="0070C0"/>
            </a:solidFill>
            <a:latin typeface="#9Slide03 AmpleSoft" panose="02000000000000000000" pitchFamily="2" charset="0"/>
            <a:cs typeface="#9Slide03 Arima Madurai" panose="00000500000000000000" pitchFamily="2" charset="0"/>
          </a:endParaRPr>
        </a:p>
      </dgm:t>
    </dgm:pt>
    <dgm:pt modelId="{CF0F5064-E57D-4037-9C37-ED63403C3DE5}" type="sibTrans" cxnId="{B102BD9B-6CDE-4B60-BCBB-B50A6F087738}">
      <dgm:prSet custT="1"/>
      <dgm:spPr/>
      <dgm:t>
        <a:bodyPr/>
        <a:lstStyle/>
        <a:p>
          <a:endParaRPr lang="en-BZ" sz="2600" b="0">
            <a:solidFill>
              <a:srgbClr val="0070C0"/>
            </a:solidFill>
            <a:latin typeface="#9Slide03 AmpleSoft" panose="02000000000000000000" pitchFamily="2" charset="0"/>
            <a:cs typeface="#9Slide03 Arima Madurai" panose="00000500000000000000" pitchFamily="2" charset="0"/>
          </a:endParaRPr>
        </a:p>
      </dgm:t>
    </dgm:pt>
    <dgm:pt modelId="{7C9B0FA6-1A7B-494B-8E2E-711139F446D4}">
      <dgm:prSet custT="1"/>
      <dgm:spPr>
        <a:solidFill>
          <a:schemeClr val="bg1"/>
        </a:solidFill>
        <a:ln>
          <a:solidFill>
            <a:srgbClr val="00B050"/>
          </a:solidFill>
        </a:ln>
      </dgm:spPr>
      <dgm:t>
        <a:bodyPr/>
        <a:lstStyle/>
        <a:p>
          <a:pPr algn="just"/>
          <a:r>
            <a:rPr lang="en-BZ" sz="2600" b="0" dirty="0" err="1">
              <a:solidFill>
                <a:srgbClr val="0070C0"/>
              </a:solidFill>
              <a:latin typeface="#9Slide03 Ample" panose="02000000000000000000" pitchFamily="2" charset="0"/>
              <a:ea typeface="Verdana" pitchFamily="34" charset="0"/>
              <a:cs typeface="#9Slide03 Arima Madurai" panose="00000500000000000000" pitchFamily="2" charset="0"/>
            </a:rPr>
            <a:t>Lời</a:t>
          </a:r>
          <a:r>
            <a:rPr lang="en-BZ" sz="2600" b="0" dirty="0">
              <a:solidFill>
                <a:srgbClr val="0070C0"/>
              </a:solidFill>
              <a:latin typeface="#9Slide03 Ample" panose="02000000000000000000" pitchFamily="2" charset="0"/>
              <a:ea typeface="Verdana" pitchFamily="34" charset="0"/>
              <a:cs typeface="#9Slide03 Arima Madurai" panose="00000500000000000000" pitchFamily="2" charset="0"/>
            </a:rPr>
            <a:t> 2: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Thiếp</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sở</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dĩ</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nương</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tựa</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vào</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chàng</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bình</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rơi</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trâm</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gãy</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mây</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tạnh</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mưa</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tan …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lên</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núi</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Vọng</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Phu</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kia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nữa</a:t>
          </a:r>
          <a:endParaRPr lang="en-BZ" sz="2600" b="0" dirty="0">
            <a:solidFill>
              <a:srgbClr val="0070C0"/>
            </a:solidFill>
            <a:latin typeface="#9Slide03 AmpleSoft" panose="02000000000000000000" pitchFamily="2" charset="0"/>
            <a:cs typeface="#9Slide03 Arima Madurai" panose="00000500000000000000" pitchFamily="2" charset="0"/>
          </a:endParaRPr>
        </a:p>
      </dgm:t>
    </dgm:pt>
    <dgm:pt modelId="{11D94FF4-C5AC-434B-95BE-6BB77876EFD0}" type="parTrans" cxnId="{9B7D8EE0-56BF-4549-8402-350BFDBD12FD}">
      <dgm:prSet/>
      <dgm:spPr/>
      <dgm:t>
        <a:bodyPr/>
        <a:lstStyle/>
        <a:p>
          <a:endParaRPr lang="en-BZ" sz="2600" b="0">
            <a:solidFill>
              <a:srgbClr val="0070C0"/>
            </a:solidFill>
            <a:latin typeface="#9Slide03 AmpleSoft" panose="02000000000000000000" pitchFamily="2" charset="0"/>
            <a:cs typeface="#9Slide03 Arima Madurai" panose="00000500000000000000" pitchFamily="2" charset="0"/>
          </a:endParaRPr>
        </a:p>
      </dgm:t>
    </dgm:pt>
    <dgm:pt modelId="{D5E0ABE5-926D-4A55-8339-9999BF43F939}" type="sibTrans" cxnId="{9B7D8EE0-56BF-4549-8402-350BFDBD12FD}">
      <dgm:prSet custT="1"/>
      <dgm:spPr/>
      <dgm:t>
        <a:bodyPr/>
        <a:lstStyle/>
        <a:p>
          <a:endParaRPr lang="en-BZ" sz="2600" b="0">
            <a:solidFill>
              <a:srgbClr val="0070C0"/>
            </a:solidFill>
            <a:latin typeface="#9Slide03 AmpleSoft" panose="02000000000000000000" pitchFamily="2" charset="0"/>
            <a:cs typeface="#9Slide03 Arima Madurai" panose="00000500000000000000" pitchFamily="2" charset="0"/>
          </a:endParaRPr>
        </a:p>
      </dgm:t>
    </dgm:pt>
    <dgm:pt modelId="{07E8A29B-FBF8-41F4-AD84-FC23D1947FF2}">
      <dgm:prSet custT="1"/>
      <dgm:spPr>
        <a:solidFill>
          <a:schemeClr val="bg1"/>
        </a:solidFill>
        <a:ln>
          <a:solidFill>
            <a:srgbClr val="00B050"/>
          </a:solidFill>
        </a:ln>
      </dgm:spPr>
      <dgm:t>
        <a:bodyPr/>
        <a:lstStyle/>
        <a:p>
          <a:pPr algn="just"/>
          <a:r>
            <a:rPr lang="en-BZ" sz="2600" b="0" dirty="0" err="1">
              <a:solidFill>
                <a:srgbClr val="0070C0"/>
              </a:solidFill>
              <a:latin typeface="#9Slide03 Ample" panose="02000000000000000000" pitchFamily="2" charset="0"/>
              <a:ea typeface="Verdana" pitchFamily="34" charset="0"/>
              <a:cs typeface="#9Slide03 Arima Madurai" panose="00000500000000000000" pitchFamily="2" charset="0"/>
            </a:rPr>
            <a:t>Lời</a:t>
          </a:r>
          <a:r>
            <a:rPr lang="en-BZ" sz="2600" b="0" dirty="0">
              <a:solidFill>
                <a:srgbClr val="0070C0"/>
              </a:solidFill>
              <a:latin typeface="#9Slide03 Ample" panose="02000000000000000000" pitchFamily="2" charset="0"/>
              <a:ea typeface="Verdana" pitchFamily="34" charset="0"/>
              <a:cs typeface="#9Slide03 Arima Madurai" panose="00000500000000000000" pitchFamily="2" charset="0"/>
            </a:rPr>
            <a:t> 3: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Kẻ</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bạc</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mệnh</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này</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duyên</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phận</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hẩm</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hiu</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chồng</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con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rẫy</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bỏ</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và</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xin</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chịu</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khắp</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mọi</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người</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phỉ</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dirty="0" err="1">
              <a:solidFill>
                <a:srgbClr val="0070C0"/>
              </a:solidFill>
              <a:latin typeface="#9Slide03 AmpleSoft" panose="02000000000000000000" pitchFamily="2" charset="0"/>
              <a:ea typeface="Verdana" pitchFamily="34" charset="0"/>
              <a:cs typeface="#9Slide03 Arima Madurai" panose="00000500000000000000" pitchFamily="2" charset="0"/>
            </a:rPr>
            <a:t>nhổ</a:t>
          </a:r>
          <a:r>
            <a:rPr lang="en-BZ" sz="2600" b="0" dirty="0">
              <a:solidFill>
                <a:srgbClr val="0070C0"/>
              </a:solidFill>
              <a:latin typeface="#9Slide03 AmpleSoft" panose="02000000000000000000" pitchFamily="2" charset="0"/>
              <a:ea typeface="Verdana" pitchFamily="34" charset="0"/>
              <a:cs typeface="#9Slide03 Arima Madurai" panose="00000500000000000000" pitchFamily="2" charset="0"/>
            </a:rPr>
            <a:t>...</a:t>
          </a:r>
          <a:endParaRPr lang="en-BZ" sz="2600" b="0" dirty="0">
            <a:solidFill>
              <a:srgbClr val="0070C0"/>
            </a:solidFill>
            <a:latin typeface="#9Slide03 AmpleSoft" panose="02000000000000000000" pitchFamily="2" charset="0"/>
            <a:cs typeface="#9Slide03 Arima Madurai" panose="00000500000000000000" pitchFamily="2" charset="0"/>
          </a:endParaRPr>
        </a:p>
      </dgm:t>
    </dgm:pt>
    <dgm:pt modelId="{26A58360-5404-43C4-A4D3-9E059B9579C2}" type="parTrans" cxnId="{94E972B7-CB39-42EB-8FA4-F0CD898F3E8D}">
      <dgm:prSet/>
      <dgm:spPr/>
      <dgm:t>
        <a:bodyPr/>
        <a:lstStyle/>
        <a:p>
          <a:endParaRPr lang="en-BZ" sz="2600" b="0">
            <a:solidFill>
              <a:srgbClr val="0070C0"/>
            </a:solidFill>
            <a:latin typeface="#9Slide03 AmpleSoft" panose="02000000000000000000" pitchFamily="2" charset="0"/>
            <a:cs typeface="#9Slide03 Arima Madurai" panose="00000500000000000000" pitchFamily="2" charset="0"/>
          </a:endParaRPr>
        </a:p>
      </dgm:t>
    </dgm:pt>
    <dgm:pt modelId="{5E22EAA8-0045-4367-9A37-FB188AE5B3C5}" type="sibTrans" cxnId="{94E972B7-CB39-42EB-8FA4-F0CD898F3E8D}">
      <dgm:prSet/>
      <dgm:spPr/>
      <dgm:t>
        <a:bodyPr/>
        <a:lstStyle/>
        <a:p>
          <a:endParaRPr lang="en-BZ" sz="2600" b="0">
            <a:solidFill>
              <a:srgbClr val="0070C0"/>
            </a:solidFill>
            <a:latin typeface="#9Slide03 AmpleSoft" panose="02000000000000000000" pitchFamily="2" charset="0"/>
            <a:cs typeface="#9Slide03 Arima Madurai" panose="00000500000000000000" pitchFamily="2" charset="0"/>
          </a:endParaRPr>
        </a:p>
      </dgm:t>
    </dgm:pt>
    <dgm:pt modelId="{3C2DA770-A22D-4B1A-B8B1-590C11B981D8}" type="pres">
      <dgm:prSet presAssocID="{D2C2136E-921D-4602-B59D-B58D122B3B65}" presName="linearFlow" presStyleCnt="0">
        <dgm:presLayoutVars>
          <dgm:resizeHandles val="exact"/>
        </dgm:presLayoutVars>
      </dgm:prSet>
      <dgm:spPr/>
    </dgm:pt>
    <dgm:pt modelId="{49760483-ACB9-4FC8-B1B8-5B9290B0EB2A}" type="pres">
      <dgm:prSet presAssocID="{D0C22A64-3EA4-4638-BF99-B32902097412}" presName="node" presStyleLbl="node1" presStyleIdx="0" presStyleCnt="3" custScaleX="155320">
        <dgm:presLayoutVars>
          <dgm:bulletEnabled val="1"/>
        </dgm:presLayoutVars>
      </dgm:prSet>
      <dgm:spPr/>
    </dgm:pt>
    <dgm:pt modelId="{1380CB88-008D-4EBD-8CD2-655B18B998A1}" type="pres">
      <dgm:prSet presAssocID="{CF0F5064-E57D-4037-9C37-ED63403C3DE5}" presName="sibTrans" presStyleLbl="sibTrans2D1" presStyleIdx="0" presStyleCnt="2"/>
      <dgm:spPr/>
    </dgm:pt>
    <dgm:pt modelId="{BE094738-CC54-4468-9790-55C45ACB38E3}" type="pres">
      <dgm:prSet presAssocID="{CF0F5064-E57D-4037-9C37-ED63403C3DE5}" presName="connectorText" presStyleLbl="sibTrans2D1" presStyleIdx="0" presStyleCnt="2"/>
      <dgm:spPr/>
    </dgm:pt>
    <dgm:pt modelId="{9B87AFEA-2A85-4236-8C0B-F3F8BA9E1052}" type="pres">
      <dgm:prSet presAssocID="{7C9B0FA6-1A7B-494B-8E2E-711139F446D4}" presName="node" presStyleLbl="node1" presStyleIdx="1" presStyleCnt="3" custScaleX="155320">
        <dgm:presLayoutVars>
          <dgm:bulletEnabled val="1"/>
        </dgm:presLayoutVars>
      </dgm:prSet>
      <dgm:spPr/>
    </dgm:pt>
    <dgm:pt modelId="{31F34716-FD11-492E-AA31-A5C6DB6D94D6}" type="pres">
      <dgm:prSet presAssocID="{D5E0ABE5-926D-4A55-8339-9999BF43F939}" presName="sibTrans" presStyleLbl="sibTrans2D1" presStyleIdx="1" presStyleCnt="2"/>
      <dgm:spPr/>
    </dgm:pt>
    <dgm:pt modelId="{4C2E8FA4-09CE-40E4-A7FF-3FAE99A3865E}" type="pres">
      <dgm:prSet presAssocID="{D5E0ABE5-926D-4A55-8339-9999BF43F939}" presName="connectorText" presStyleLbl="sibTrans2D1" presStyleIdx="1" presStyleCnt="2"/>
      <dgm:spPr/>
    </dgm:pt>
    <dgm:pt modelId="{6C34846E-F05B-4703-9B79-3A6876EBD595}" type="pres">
      <dgm:prSet presAssocID="{07E8A29B-FBF8-41F4-AD84-FC23D1947FF2}" presName="node" presStyleLbl="node1" presStyleIdx="2" presStyleCnt="3" custScaleX="155320">
        <dgm:presLayoutVars>
          <dgm:bulletEnabled val="1"/>
        </dgm:presLayoutVars>
      </dgm:prSet>
      <dgm:spPr/>
    </dgm:pt>
  </dgm:ptLst>
  <dgm:cxnLst>
    <dgm:cxn modelId="{EE075301-76A2-45A6-8921-758EBD004602}" type="presOf" srcId="{D5E0ABE5-926D-4A55-8339-9999BF43F939}" destId="{31F34716-FD11-492E-AA31-A5C6DB6D94D6}" srcOrd="0" destOrd="0" presId="urn:microsoft.com/office/officeart/2005/8/layout/process2"/>
    <dgm:cxn modelId="{DA22AE0F-D913-4C5C-A7E9-99108D280D07}" type="presOf" srcId="{CF0F5064-E57D-4037-9C37-ED63403C3DE5}" destId="{1380CB88-008D-4EBD-8CD2-655B18B998A1}" srcOrd="0" destOrd="0" presId="urn:microsoft.com/office/officeart/2005/8/layout/process2"/>
    <dgm:cxn modelId="{B59FDC27-11E5-4B2B-8EF6-609447B4E368}" type="presOf" srcId="{7C9B0FA6-1A7B-494B-8E2E-711139F446D4}" destId="{9B87AFEA-2A85-4236-8C0B-F3F8BA9E1052}" srcOrd="0" destOrd="0" presId="urn:microsoft.com/office/officeart/2005/8/layout/process2"/>
    <dgm:cxn modelId="{FFDCA050-6299-40ED-B3F1-A0AAF282588D}" type="presOf" srcId="{D5E0ABE5-926D-4A55-8339-9999BF43F939}" destId="{4C2E8FA4-09CE-40E4-A7FF-3FAE99A3865E}" srcOrd="1" destOrd="0" presId="urn:microsoft.com/office/officeart/2005/8/layout/process2"/>
    <dgm:cxn modelId="{7DE4E682-BCAB-4104-B288-33A526AA1D3A}" type="presOf" srcId="{07E8A29B-FBF8-41F4-AD84-FC23D1947FF2}" destId="{6C34846E-F05B-4703-9B79-3A6876EBD595}" srcOrd="0" destOrd="0" presId="urn:microsoft.com/office/officeart/2005/8/layout/process2"/>
    <dgm:cxn modelId="{64EFA08E-E0D3-49FE-8AB3-393C7B4817F0}" type="presOf" srcId="{CF0F5064-E57D-4037-9C37-ED63403C3DE5}" destId="{BE094738-CC54-4468-9790-55C45ACB38E3}" srcOrd="1" destOrd="0" presId="urn:microsoft.com/office/officeart/2005/8/layout/process2"/>
    <dgm:cxn modelId="{459FCB95-1CC1-40F6-B12B-E28C03550DA8}" type="presOf" srcId="{D0C22A64-3EA4-4638-BF99-B32902097412}" destId="{49760483-ACB9-4FC8-B1B8-5B9290B0EB2A}" srcOrd="0" destOrd="0" presId="urn:microsoft.com/office/officeart/2005/8/layout/process2"/>
    <dgm:cxn modelId="{B102BD9B-6CDE-4B60-BCBB-B50A6F087738}" srcId="{D2C2136E-921D-4602-B59D-B58D122B3B65}" destId="{D0C22A64-3EA4-4638-BF99-B32902097412}" srcOrd="0" destOrd="0" parTransId="{0D2A407C-E99E-49E0-971C-83D5664B7D9E}" sibTransId="{CF0F5064-E57D-4037-9C37-ED63403C3DE5}"/>
    <dgm:cxn modelId="{94E972B7-CB39-42EB-8FA4-F0CD898F3E8D}" srcId="{D2C2136E-921D-4602-B59D-B58D122B3B65}" destId="{07E8A29B-FBF8-41F4-AD84-FC23D1947FF2}" srcOrd="2" destOrd="0" parTransId="{26A58360-5404-43C4-A4D3-9E059B9579C2}" sibTransId="{5E22EAA8-0045-4367-9A37-FB188AE5B3C5}"/>
    <dgm:cxn modelId="{F80E15CF-3DED-4A69-B03B-3BB77C38C53A}" type="presOf" srcId="{D2C2136E-921D-4602-B59D-B58D122B3B65}" destId="{3C2DA770-A22D-4B1A-B8B1-590C11B981D8}" srcOrd="0" destOrd="0" presId="urn:microsoft.com/office/officeart/2005/8/layout/process2"/>
    <dgm:cxn modelId="{9B7D8EE0-56BF-4549-8402-350BFDBD12FD}" srcId="{D2C2136E-921D-4602-B59D-B58D122B3B65}" destId="{7C9B0FA6-1A7B-494B-8E2E-711139F446D4}" srcOrd="1" destOrd="0" parTransId="{11D94FF4-C5AC-434B-95BE-6BB77876EFD0}" sibTransId="{D5E0ABE5-926D-4A55-8339-9999BF43F939}"/>
    <dgm:cxn modelId="{F213D1FF-E55C-40ED-9BB8-BF9C022875C3}" type="presParOf" srcId="{3C2DA770-A22D-4B1A-B8B1-590C11B981D8}" destId="{49760483-ACB9-4FC8-B1B8-5B9290B0EB2A}" srcOrd="0" destOrd="0" presId="urn:microsoft.com/office/officeart/2005/8/layout/process2"/>
    <dgm:cxn modelId="{8E6B3860-A190-4743-8955-2AC1C684462C}" type="presParOf" srcId="{3C2DA770-A22D-4B1A-B8B1-590C11B981D8}" destId="{1380CB88-008D-4EBD-8CD2-655B18B998A1}" srcOrd="1" destOrd="0" presId="urn:microsoft.com/office/officeart/2005/8/layout/process2"/>
    <dgm:cxn modelId="{625F8129-3451-4D47-B656-5C6EBECF425D}" type="presParOf" srcId="{1380CB88-008D-4EBD-8CD2-655B18B998A1}" destId="{BE094738-CC54-4468-9790-55C45ACB38E3}" srcOrd="0" destOrd="0" presId="urn:microsoft.com/office/officeart/2005/8/layout/process2"/>
    <dgm:cxn modelId="{D0DB9A0D-72EA-42BE-8D66-EC8AF88E5601}" type="presParOf" srcId="{3C2DA770-A22D-4B1A-B8B1-590C11B981D8}" destId="{9B87AFEA-2A85-4236-8C0B-F3F8BA9E1052}" srcOrd="2" destOrd="0" presId="urn:microsoft.com/office/officeart/2005/8/layout/process2"/>
    <dgm:cxn modelId="{CCEDDD0C-317A-4B36-838B-85C488B0A394}" type="presParOf" srcId="{3C2DA770-A22D-4B1A-B8B1-590C11B981D8}" destId="{31F34716-FD11-492E-AA31-A5C6DB6D94D6}" srcOrd="3" destOrd="0" presId="urn:microsoft.com/office/officeart/2005/8/layout/process2"/>
    <dgm:cxn modelId="{75227EFC-4F97-4BB1-BC73-BF57F7A0CBD7}" type="presParOf" srcId="{31F34716-FD11-492E-AA31-A5C6DB6D94D6}" destId="{4C2E8FA4-09CE-40E4-A7FF-3FAE99A3865E}" srcOrd="0" destOrd="0" presId="urn:microsoft.com/office/officeart/2005/8/layout/process2"/>
    <dgm:cxn modelId="{65A495E3-968E-433C-87EE-28135EE6F46D}" type="presParOf" srcId="{3C2DA770-A22D-4B1A-B8B1-590C11B981D8}" destId="{6C34846E-F05B-4703-9B79-3A6876EBD595}"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60483-ACB9-4FC8-B1B8-5B9290B0EB2A}">
      <dsp:nvSpPr>
        <dsp:cNvPr id="0" name=""/>
        <dsp:cNvSpPr/>
      </dsp:nvSpPr>
      <dsp:spPr>
        <a:xfrm>
          <a:off x="0" y="0"/>
          <a:ext cx="5503986" cy="1333982"/>
        </a:xfrm>
        <a:prstGeom prst="roundRect">
          <a:avLst>
            <a:gd name="adj" fmla="val 10000"/>
          </a:avLst>
        </a:prstGeom>
        <a:solidFill>
          <a:schemeClr val="bg1"/>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en-BZ" sz="2600" b="0" kern="1200" dirty="0" err="1">
              <a:solidFill>
                <a:srgbClr val="0070C0"/>
              </a:solidFill>
              <a:latin typeface="#9Slide03 Ample" panose="02000000000000000000" pitchFamily="2" charset="0"/>
              <a:ea typeface="Verdana" pitchFamily="34" charset="0"/>
              <a:cs typeface="#9Slide03 Arima Madurai" panose="00000500000000000000" pitchFamily="2" charset="0"/>
            </a:rPr>
            <a:t>Lời</a:t>
          </a:r>
          <a:r>
            <a:rPr lang="en-BZ" sz="2600" b="0" kern="1200" dirty="0">
              <a:solidFill>
                <a:srgbClr val="0070C0"/>
              </a:solidFill>
              <a:latin typeface="#9Slide03 Ample" panose="02000000000000000000" pitchFamily="2" charset="0"/>
              <a:ea typeface="Verdana" pitchFamily="34" charset="0"/>
              <a:cs typeface="#9Slide03 Arima Madurai" panose="00000500000000000000" pitchFamily="2" charset="0"/>
            </a:rPr>
            <a:t> 1: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Thiếp</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vốn</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con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kẻ</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khó</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được</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nương</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tựa</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nhà</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giàu</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 Mong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chàng</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đừng</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một</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mực</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nghi</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oan</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cho</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thiếp</a:t>
          </a:r>
          <a:endParaRPr lang="en-BZ" sz="2600" b="0" kern="1200" dirty="0">
            <a:solidFill>
              <a:srgbClr val="0070C0"/>
            </a:solidFill>
            <a:latin typeface="#9Slide03 AmpleSoft" panose="02000000000000000000" pitchFamily="2" charset="0"/>
            <a:cs typeface="#9Slide03 Arima Madurai" panose="00000500000000000000" pitchFamily="2" charset="0"/>
          </a:endParaRPr>
        </a:p>
      </dsp:txBody>
      <dsp:txXfrm>
        <a:off x="39071" y="39071"/>
        <a:ext cx="5425844" cy="1255840"/>
      </dsp:txXfrm>
    </dsp:sp>
    <dsp:sp modelId="{1380CB88-008D-4EBD-8CD2-655B18B998A1}">
      <dsp:nvSpPr>
        <dsp:cNvPr id="0" name=""/>
        <dsp:cNvSpPr/>
      </dsp:nvSpPr>
      <dsp:spPr>
        <a:xfrm rot="5400000">
          <a:off x="2501871" y="1367331"/>
          <a:ext cx="500243" cy="600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BZ" sz="2600" b="0" kern="1200">
            <a:solidFill>
              <a:srgbClr val="0070C0"/>
            </a:solidFill>
            <a:latin typeface="#9Slide03 AmpleSoft" panose="02000000000000000000" pitchFamily="2" charset="0"/>
            <a:cs typeface="#9Slide03 Arima Madurai" panose="00000500000000000000" pitchFamily="2" charset="0"/>
          </a:endParaRPr>
        </a:p>
      </dsp:txBody>
      <dsp:txXfrm rot="-5400000">
        <a:off x="2571906" y="1417355"/>
        <a:ext cx="360175" cy="350170"/>
      </dsp:txXfrm>
    </dsp:sp>
    <dsp:sp modelId="{9B87AFEA-2A85-4236-8C0B-F3F8BA9E1052}">
      <dsp:nvSpPr>
        <dsp:cNvPr id="0" name=""/>
        <dsp:cNvSpPr/>
      </dsp:nvSpPr>
      <dsp:spPr>
        <a:xfrm>
          <a:off x="0" y="2000973"/>
          <a:ext cx="5503986" cy="1333982"/>
        </a:xfrm>
        <a:prstGeom prst="roundRect">
          <a:avLst>
            <a:gd name="adj" fmla="val 10000"/>
          </a:avLst>
        </a:prstGeom>
        <a:solidFill>
          <a:schemeClr val="bg1"/>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en-BZ" sz="2600" b="0" kern="1200" dirty="0" err="1">
              <a:solidFill>
                <a:srgbClr val="0070C0"/>
              </a:solidFill>
              <a:latin typeface="#9Slide03 Ample" panose="02000000000000000000" pitchFamily="2" charset="0"/>
              <a:ea typeface="Verdana" pitchFamily="34" charset="0"/>
              <a:cs typeface="#9Slide03 Arima Madurai" panose="00000500000000000000" pitchFamily="2" charset="0"/>
            </a:rPr>
            <a:t>Lời</a:t>
          </a:r>
          <a:r>
            <a:rPr lang="en-BZ" sz="2600" b="0" kern="1200" dirty="0">
              <a:solidFill>
                <a:srgbClr val="0070C0"/>
              </a:solidFill>
              <a:latin typeface="#9Slide03 Ample" panose="02000000000000000000" pitchFamily="2" charset="0"/>
              <a:ea typeface="Verdana" pitchFamily="34" charset="0"/>
              <a:cs typeface="#9Slide03 Arima Madurai" panose="00000500000000000000" pitchFamily="2" charset="0"/>
            </a:rPr>
            <a:t> 2: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Thiếp</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sở</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dĩ</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nương</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tựa</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vào</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chàng</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bình</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rơi</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trâm</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gãy</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mây</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tạnh</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mưa</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tan …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lên</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núi</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Vọng</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Phu</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kia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nữa</a:t>
          </a:r>
          <a:endParaRPr lang="en-BZ" sz="2600" b="0" kern="1200" dirty="0">
            <a:solidFill>
              <a:srgbClr val="0070C0"/>
            </a:solidFill>
            <a:latin typeface="#9Slide03 AmpleSoft" panose="02000000000000000000" pitchFamily="2" charset="0"/>
            <a:cs typeface="#9Slide03 Arima Madurai" panose="00000500000000000000" pitchFamily="2" charset="0"/>
          </a:endParaRPr>
        </a:p>
      </dsp:txBody>
      <dsp:txXfrm>
        <a:off x="39071" y="2040044"/>
        <a:ext cx="5425844" cy="1255840"/>
      </dsp:txXfrm>
    </dsp:sp>
    <dsp:sp modelId="{31F34716-FD11-492E-AA31-A5C6DB6D94D6}">
      <dsp:nvSpPr>
        <dsp:cNvPr id="0" name=""/>
        <dsp:cNvSpPr/>
      </dsp:nvSpPr>
      <dsp:spPr>
        <a:xfrm rot="5400000">
          <a:off x="2501871" y="3368304"/>
          <a:ext cx="500243" cy="600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BZ" sz="2600" b="0" kern="1200">
            <a:solidFill>
              <a:srgbClr val="0070C0"/>
            </a:solidFill>
            <a:latin typeface="#9Slide03 AmpleSoft" panose="02000000000000000000" pitchFamily="2" charset="0"/>
            <a:cs typeface="#9Slide03 Arima Madurai" panose="00000500000000000000" pitchFamily="2" charset="0"/>
          </a:endParaRPr>
        </a:p>
      </dsp:txBody>
      <dsp:txXfrm rot="-5400000">
        <a:off x="2571906" y="3418328"/>
        <a:ext cx="360175" cy="350170"/>
      </dsp:txXfrm>
    </dsp:sp>
    <dsp:sp modelId="{6C34846E-F05B-4703-9B79-3A6876EBD595}">
      <dsp:nvSpPr>
        <dsp:cNvPr id="0" name=""/>
        <dsp:cNvSpPr/>
      </dsp:nvSpPr>
      <dsp:spPr>
        <a:xfrm>
          <a:off x="0" y="4001946"/>
          <a:ext cx="5503986" cy="1333982"/>
        </a:xfrm>
        <a:prstGeom prst="roundRect">
          <a:avLst>
            <a:gd name="adj" fmla="val 10000"/>
          </a:avLst>
        </a:prstGeom>
        <a:solidFill>
          <a:schemeClr val="bg1"/>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en-BZ" sz="2600" b="0" kern="1200" dirty="0" err="1">
              <a:solidFill>
                <a:srgbClr val="0070C0"/>
              </a:solidFill>
              <a:latin typeface="#9Slide03 Ample" panose="02000000000000000000" pitchFamily="2" charset="0"/>
              <a:ea typeface="Verdana" pitchFamily="34" charset="0"/>
              <a:cs typeface="#9Slide03 Arima Madurai" panose="00000500000000000000" pitchFamily="2" charset="0"/>
            </a:rPr>
            <a:t>Lời</a:t>
          </a:r>
          <a:r>
            <a:rPr lang="en-BZ" sz="2600" b="0" kern="1200" dirty="0">
              <a:solidFill>
                <a:srgbClr val="0070C0"/>
              </a:solidFill>
              <a:latin typeface="#9Slide03 Ample" panose="02000000000000000000" pitchFamily="2" charset="0"/>
              <a:ea typeface="Verdana" pitchFamily="34" charset="0"/>
              <a:cs typeface="#9Slide03 Arima Madurai" panose="00000500000000000000" pitchFamily="2" charset="0"/>
            </a:rPr>
            <a:t> 3: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Kẻ</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bạc</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mệnh</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này</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duyên</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phận</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hẩm</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hiu</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chồng</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con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rẫy</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bỏ</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và</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xin</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chịu</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khắp</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mọi</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người</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phỉ</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 </a:t>
          </a:r>
          <a:r>
            <a:rPr lang="en-BZ" sz="2600" b="0" kern="1200" dirty="0" err="1">
              <a:solidFill>
                <a:srgbClr val="0070C0"/>
              </a:solidFill>
              <a:latin typeface="#9Slide03 AmpleSoft" panose="02000000000000000000" pitchFamily="2" charset="0"/>
              <a:ea typeface="Verdana" pitchFamily="34" charset="0"/>
              <a:cs typeface="#9Slide03 Arima Madurai" panose="00000500000000000000" pitchFamily="2" charset="0"/>
            </a:rPr>
            <a:t>nhổ</a:t>
          </a:r>
          <a:r>
            <a:rPr lang="en-BZ" sz="2600" b="0" kern="1200" dirty="0">
              <a:solidFill>
                <a:srgbClr val="0070C0"/>
              </a:solidFill>
              <a:latin typeface="#9Slide03 AmpleSoft" panose="02000000000000000000" pitchFamily="2" charset="0"/>
              <a:ea typeface="Verdana" pitchFamily="34" charset="0"/>
              <a:cs typeface="#9Slide03 Arima Madurai" panose="00000500000000000000" pitchFamily="2" charset="0"/>
            </a:rPr>
            <a:t>...</a:t>
          </a:r>
          <a:endParaRPr lang="en-BZ" sz="2600" b="0" kern="1200" dirty="0">
            <a:solidFill>
              <a:srgbClr val="0070C0"/>
            </a:solidFill>
            <a:latin typeface="#9Slide03 AmpleSoft" panose="02000000000000000000" pitchFamily="2" charset="0"/>
            <a:cs typeface="#9Slide03 Arima Madurai" panose="00000500000000000000" pitchFamily="2" charset="0"/>
          </a:endParaRPr>
        </a:p>
      </dsp:txBody>
      <dsp:txXfrm>
        <a:off x="39071" y="4041017"/>
        <a:ext cx="5425844" cy="12558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A736B-B312-45F4-8299-42858737638A}" type="datetimeFigureOut">
              <a:rPr lang="zh-CN" altLang="en-US" smtClean="0"/>
              <a:t>2025/4/16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F053B-06B8-4F9B-B7DB-5480CF88FA4F}" type="slidenum">
              <a:rPr lang="zh-CN" altLang="en-US" smtClean="0"/>
              <a:t>‹#›</a:t>
            </a:fld>
            <a:endParaRPr lang="zh-CN" altLang="en-US"/>
          </a:p>
        </p:txBody>
      </p:sp>
    </p:spTree>
    <p:extLst>
      <p:ext uri="{BB962C8B-B14F-4D97-AF65-F5344CB8AC3E}">
        <p14:creationId xmlns:p14="http://schemas.microsoft.com/office/powerpoint/2010/main" val="279550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dirty="0">
                <a:solidFill>
                  <a:srgbClr val="050505"/>
                </a:solidFill>
                <a:effectLst/>
                <a:latin typeface="Segoe UI Historic" panose="020B0502040204020203" pitchFamily="34" charset="0"/>
              </a:rPr>
              <a:t>GV: Sáng nay ngủ dậy các con có nghe tiếng kêu rất to ko?</a:t>
            </a:r>
          </a:p>
          <a:p>
            <a:pPr algn="l"/>
            <a:r>
              <a:rPr lang="vi-VN" b="0" i="0" dirty="0">
                <a:solidFill>
                  <a:srgbClr val="050505"/>
                </a:solidFill>
                <a:effectLst/>
                <a:latin typeface="Segoe UI Historic" panose="020B0502040204020203" pitchFamily="34" charset="0"/>
              </a:rPr>
              <a:t>Trò (ngơ ngác): Ko ạ!</a:t>
            </a:r>
          </a:p>
          <a:p>
            <a:pPr algn="l"/>
            <a:r>
              <a:rPr lang="vi-VN" b="0" i="0" dirty="0">
                <a:solidFill>
                  <a:srgbClr val="050505"/>
                </a:solidFill>
                <a:effectLst/>
                <a:latin typeface="Segoe UI Historic" panose="020B0502040204020203" pitchFamily="34" charset="0"/>
              </a:rPr>
              <a:t>GV: Cô thấy 1 tiếng kêu rất to và có 1 người ngoài hành tinh xuất hiện. Người ngoài hành tinh yêu cầu cô gửi cho các con 1 thông điệp.</a:t>
            </a:r>
          </a:p>
          <a:p>
            <a:pPr algn="l"/>
            <a:r>
              <a:rPr lang="vi-VN" b="0" i="0" dirty="0">
                <a:solidFill>
                  <a:srgbClr val="050505"/>
                </a:solidFill>
                <a:effectLst/>
                <a:latin typeface="Segoe UI Historic" panose="020B0502040204020203" pitchFamily="34" charset="0"/>
              </a:rPr>
              <a:t>Trò: (bắt đầu cười vì đoán ra ý đồ của cô)</a:t>
            </a:r>
          </a:p>
          <a:p>
            <a:pPr algn="l"/>
            <a:r>
              <a:rPr lang="vi-VN" b="0" i="0" dirty="0">
                <a:solidFill>
                  <a:srgbClr val="050505"/>
                </a:solidFill>
                <a:effectLst/>
                <a:latin typeface="Segoe UI Historic" panose="020B0502040204020203" pitchFamily="34" charset="0"/>
              </a:rPr>
              <a:t>GV (giao nhiệm vụ): Để nhận được dãy kí hiệu này, các con cần...bla...bla...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1</a:t>
            </a:fld>
            <a:endParaRPr lang="zh-CN" altLang="en-US"/>
          </a:p>
        </p:txBody>
      </p:sp>
    </p:spTree>
    <p:extLst>
      <p:ext uri="{BB962C8B-B14F-4D97-AF65-F5344CB8AC3E}">
        <p14:creationId xmlns:p14="http://schemas.microsoft.com/office/powerpoint/2010/main" val="692439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0000"/>
                </a:solidFill>
              </a:rPr>
              <a:t>Văn</a:t>
            </a:r>
            <a:r>
              <a:rPr lang="en-US" dirty="0">
                <a:solidFill>
                  <a:srgbClr val="FF0000"/>
                </a:solidFill>
              </a:rPr>
              <a:t> </a:t>
            </a:r>
            <a:r>
              <a:rPr lang="en-US" dirty="0" err="1">
                <a:solidFill>
                  <a:srgbClr val="FF0000"/>
                </a:solidFill>
              </a:rPr>
              <a:t>bản</a:t>
            </a:r>
            <a:r>
              <a:rPr lang="en-US" dirty="0">
                <a:solidFill>
                  <a:srgbClr val="FF0000"/>
                </a:solidFill>
              </a:rPr>
              <a:t> </a:t>
            </a:r>
            <a:r>
              <a:rPr lang="en-US" dirty="0" err="1">
                <a:solidFill>
                  <a:srgbClr val="FF0000"/>
                </a:solidFill>
              </a:rPr>
              <a:t>có</a:t>
            </a:r>
            <a:r>
              <a:rPr lang="en-US" dirty="0">
                <a:solidFill>
                  <a:srgbClr val="FF0000"/>
                </a:solidFill>
              </a:rPr>
              <a:t> </a:t>
            </a:r>
            <a:r>
              <a:rPr lang="en-US" dirty="0" err="1">
                <a:solidFill>
                  <a:srgbClr val="FF0000"/>
                </a:solidFill>
              </a:rPr>
              <a:t>nhiều</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ngữ</a:t>
            </a:r>
            <a:r>
              <a:rPr lang="en-US" dirty="0">
                <a:solidFill>
                  <a:srgbClr val="FF0000"/>
                </a:solidFill>
              </a:rPr>
              <a:t>, </a:t>
            </a:r>
            <a:r>
              <a:rPr lang="en-US" dirty="0" err="1">
                <a:solidFill>
                  <a:srgbClr val="FF0000"/>
                </a:solidFill>
              </a:rPr>
              <a:t>cách</a:t>
            </a:r>
            <a:r>
              <a:rPr lang="en-US" dirty="0">
                <a:solidFill>
                  <a:srgbClr val="FF0000"/>
                </a:solidFill>
              </a:rPr>
              <a:t> </a:t>
            </a:r>
            <a:r>
              <a:rPr lang="en-US" dirty="0" err="1">
                <a:solidFill>
                  <a:srgbClr val="FF0000"/>
                </a:solidFill>
              </a:rPr>
              <a:t>nói</a:t>
            </a:r>
            <a:r>
              <a:rPr lang="en-US" dirty="0">
                <a:solidFill>
                  <a:srgbClr val="FF0000"/>
                </a:solidFill>
              </a:rPr>
              <a:t> </a:t>
            </a:r>
            <a:r>
              <a:rPr lang="en-US" dirty="0" err="1">
                <a:solidFill>
                  <a:srgbClr val="FF0000"/>
                </a:solidFill>
              </a:rPr>
              <a:t>có</a:t>
            </a:r>
            <a:r>
              <a:rPr lang="en-US" dirty="0">
                <a:solidFill>
                  <a:srgbClr val="FF0000"/>
                </a:solidFill>
              </a:rPr>
              <a:t> </a:t>
            </a:r>
            <a:r>
              <a:rPr lang="en-US" dirty="0" err="1">
                <a:solidFill>
                  <a:srgbClr val="FF0000"/>
                </a:solidFill>
              </a:rPr>
              <a:t>màu</a:t>
            </a:r>
            <a:r>
              <a:rPr lang="en-US" dirty="0">
                <a:solidFill>
                  <a:srgbClr val="FF0000"/>
                </a:solidFill>
              </a:rPr>
              <a:t> </a:t>
            </a:r>
            <a:r>
              <a:rPr lang="en-US" dirty="0" err="1">
                <a:solidFill>
                  <a:srgbClr val="FF0000"/>
                </a:solidFill>
              </a:rPr>
              <a:t>sắc</a:t>
            </a:r>
            <a:r>
              <a:rPr lang="en-US" dirty="0">
                <a:solidFill>
                  <a:srgbClr val="FF0000"/>
                </a:solidFill>
              </a:rPr>
              <a:t> </a:t>
            </a:r>
            <a:r>
              <a:rPr lang="en-US" dirty="0" err="1">
                <a:solidFill>
                  <a:srgbClr val="FF0000"/>
                </a:solidFill>
              </a:rPr>
              <a:t>cổ</a:t>
            </a:r>
            <a:r>
              <a:rPr lang="en-US" dirty="0">
                <a:solidFill>
                  <a:srgbClr val="FF0000"/>
                </a:solidFill>
              </a:rPr>
              <a:t> </a:t>
            </a:r>
            <a:r>
              <a:rPr lang="en-US" dirty="0" err="1">
                <a:solidFill>
                  <a:srgbClr val="FF0000"/>
                </a:solidFill>
              </a:rPr>
              <a:t>xưa</a:t>
            </a:r>
            <a:r>
              <a:rPr lang="en-US" dirty="0">
                <a:solidFill>
                  <a:srgbClr val="FF0000"/>
                </a:solidFill>
              </a:rPr>
              <a:t>, </a:t>
            </a:r>
            <a:r>
              <a:rPr lang="en-US" dirty="0" err="1">
                <a:solidFill>
                  <a:srgbClr val="FF0000"/>
                </a:solidFill>
              </a:rPr>
              <a:t>tuy</a:t>
            </a:r>
            <a:r>
              <a:rPr lang="en-US" dirty="0">
                <a:solidFill>
                  <a:srgbClr val="FF0000"/>
                </a:solidFill>
              </a:rPr>
              <a:t> </a:t>
            </a:r>
            <a:r>
              <a:rPr lang="en-US" dirty="0" err="1">
                <a:solidFill>
                  <a:srgbClr val="FF0000"/>
                </a:solidFill>
              </a:rPr>
              <a:t>Giàu</a:t>
            </a:r>
            <a:r>
              <a:rPr lang="en-US" dirty="0">
                <a:solidFill>
                  <a:srgbClr val="FF0000"/>
                </a:solidFill>
              </a:rPr>
              <a:t> </a:t>
            </a:r>
            <a:r>
              <a:rPr lang="en-US" dirty="0" err="1">
                <a:solidFill>
                  <a:srgbClr val="FF0000"/>
                </a:solidFill>
              </a:rPr>
              <a:t>hình</a:t>
            </a:r>
            <a:r>
              <a:rPr lang="en-US" dirty="0">
                <a:solidFill>
                  <a:srgbClr val="FF0000"/>
                </a:solidFill>
              </a:rPr>
              <a:t> </a:t>
            </a:r>
            <a:r>
              <a:rPr lang="en-US" dirty="0" err="1">
                <a:solidFill>
                  <a:srgbClr val="FF0000"/>
                </a:solidFill>
              </a:rPr>
              <a:t>ảnh</a:t>
            </a:r>
            <a:r>
              <a:rPr lang="en-US" dirty="0">
                <a:solidFill>
                  <a:srgbClr val="FF0000"/>
                </a:solidFill>
              </a:rPr>
              <a:t>, </a:t>
            </a:r>
            <a:r>
              <a:rPr lang="en-US" dirty="0" err="1">
                <a:solidFill>
                  <a:srgbClr val="FF0000"/>
                </a:solidFill>
              </a:rPr>
              <a:t>nhịp</a:t>
            </a:r>
            <a:r>
              <a:rPr lang="en-US" dirty="0">
                <a:solidFill>
                  <a:srgbClr val="FF0000"/>
                </a:solidFill>
              </a:rPr>
              <a:t> </a:t>
            </a:r>
            <a:r>
              <a:rPr lang="en-US" dirty="0" err="1">
                <a:solidFill>
                  <a:srgbClr val="FF0000"/>
                </a:solidFill>
              </a:rPr>
              <a:t>điệu</a:t>
            </a:r>
            <a:r>
              <a:rPr lang="en-US" dirty="0">
                <a:solidFill>
                  <a:srgbClr val="FF0000"/>
                </a:solidFill>
              </a:rPr>
              <a:t>, </a:t>
            </a:r>
            <a:r>
              <a:rPr lang="en-US" dirty="0" err="1"/>
              <a:t>có</a:t>
            </a:r>
            <a:r>
              <a:rPr lang="en-US" dirty="0"/>
              <a:t> </a:t>
            </a:r>
            <a:r>
              <a:rPr lang="en-US" dirty="0" err="1"/>
              <a:t>sức</a:t>
            </a:r>
            <a:r>
              <a:rPr lang="en-US" dirty="0"/>
              <a:t> </a:t>
            </a:r>
            <a:r>
              <a:rPr lang="en-US" dirty="0" err="1">
                <a:solidFill>
                  <a:srgbClr val="FF0000"/>
                </a:solidFill>
              </a:rPr>
              <a:t>biểu</a:t>
            </a:r>
            <a:r>
              <a:rPr lang="en-US" dirty="0">
                <a:solidFill>
                  <a:srgbClr val="FF0000"/>
                </a:solidFill>
              </a:rPr>
              <a:t> </a:t>
            </a:r>
            <a:r>
              <a:rPr lang="en-US" dirty="0" err="1">
                <a:solidFill>
                  <a:srgbClr val="FF0000"/>
                </a:solidFill>
              </a:rPr>
              <a:t>cảm</a:t>
            </a:r>
            <a:r>
              <a:rPr lang="en-US" dirty="0">
                <a:solidFill>
                  <a:srgbClr val="FF0000"/>
                </a:solidFill>
              </a:rPr>
              <a:t> </a:t>
            </a:r>
            <a:r>
              <a:rPr lang="en-US" dirty="0" err="1">
                <a:solidFill>
                  <a:srgbClr val="FF0000"/>
                </a:solidFill>
              </a:rPr>
              <a:t>nhưng</a:t>
            </a:r>
            <a:r>
              <a:rPr lang="en-US" dirty="0">
                <a:solidFill>
                  <a:srgbClr val="FF0000"/>
                </a:solidFill>
              </a:rPr>
              <a:t> </a:t>
            </a:r>
            <a:r>
              <a:rPr lang="en-US" dirty="0" err="1">
                <a:solidFill>
                  <a:srgbClr val="FF0000"/>
                </a:solidFill>
              </a:rPr>
              <a:t>khá</a:t>
            </a:r>
            <a:r>
              <a:rPr lang="en-US" dirty="0">
                <a:solidFill>
                  <a:srgbClr val="FF0000"/>
                </a:solidFill>
              </a:rPr>
              <a:t> </a:t>
            </a:r>
            <a:r>
              <a:rPr lang="en-US" dirty="0" err="1">
                <a:solidFill>
                  <a:srgbClr val="FF0000"/>
                </a:solidFill>
              </a:rPr>
              <a:t>xa</a:t>
            </a:r>
            <a:r>
              <a:rPr lang="en-US" dirty="0">
                <a:solidFill>
                  <a:srgbClr val="FF0000"/>
                </a:solidFill>
              </a:rPr>
              <a:t> </a:t>
            </a:r>
            <a:r>
              <a:rPr lang="en-US" dirty="0" err="1">
                <a:solidFill>
                  <a:srgbClr val="FF0000"/>
                </a:solidFill>
              </a:rPr>
              <a:t>lạ</a:t>
            </a:r>
            <a:r>
              <a:rPr lang="en-US" dirty="0">
                <a:solidFill>
                  <a:srgbClr val="FF0000"/>
                </a:solidFill>
              </a:rPr>
              <a:t> </a:t>
            </a:r>
            <a:r>
              <a:rPr lang="en-US" dirty="0" err="1"/>
              <a:t>với</a:t>
            </a:r>
            <a:r>
              <a:rPr lang="en-US" dirty="0"/>
              <a:t> </a:t>
            </a:r>
            <a:r>
              <a:rPr lang="en-US" dirty="0" err="1"/>
              <a:t>bạn</a:t>
            </a:r>
            <a:r>
              <a:rPr lang="en-US" dirty="0"/>
              <a:t> </a:t>
            </a:r>
            <a:r>
              <a:rPr lang="en-US" dirty="0" err="1"/>
              <a:t>đọc</a:t>
            </a:r>
            <a:r>
              <a:rPr lang="en-US" dirty="0"/>
              <a:t> </a:t>
            </a:r>
            <a:r>
              <a:rPr lang="en-US" dirty="0" err="1"/>
              <a:t>ngày</a:t>
            </a:r>
            <a:r>
              <a:rPr lang="en-US" dirty="0"/>
              <a:t> nay</a:t>
            </a:r>
            <a:r>
              <a:rPr lang="en-US" dirty="0">
                <a:solidFill>
                  <a:srgbClr val="FF0000"/>
                </a:solidFill>
              </a:rPr>
              <a:t> </a:t>
            </a:r>
            <a:r>
              <a:rPr lang="en-US" dirty="0" err="1">
                <a:solidFill>
                  <a:srgbClr val="FF0000"/>
                </a:solidFill>
              </a:rPr>
              <a:t>nên</a:t>
            </a:r>
            <a:r>
              <a:rPr lang="en-US" dirty="0">
                <a:solidFill>
                  <a:srgbClr val="FF0000"/>
                </a:solidFill>
              </a:rPr>
              <a:t> </a:t>
            </a:r>
            <a:r>
              <a:rPr lang="en-US" dirty="0" err="1">
                <a:solidFill>
                  <a:srgbClr val="FF0000"/>
                </a:solidFill>
              </a:rPr>
              <a:t>khó</a:t>
            </a:r>
            <a:r>
              <a:rPr lang="en-US" dirty="0">
                <a:solidFill>
                  <a:srgbClr val="FF0000"/>
                </a:solidFill>
              </a:rPr>
              <a:t> </a:t>
            </a:r>
            <a:r>
              <a:rPr lang="en-US" dirty="0" err="1">
                <a:solidFill>
                  <a:srgbClr val="FF0000"/>
                </a:solidFill>
              </a:rPr>
              <a:t>hiểu</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em</a:t>
            </a:r>
            <a:r>
              <a:rPr lang="en-US" dirty="0">
                <a:solidFill>
                  <a:srgbClr val="FF0000"/>
                </a:solidFill>
              </a:rPr>
              <a:t> </a:t>
            </a:r>
            <a:r>
              <a:rPr lang="en-US" dirty="0" err="1">
                <a:solidFill>
                  <a:srgbClr val="FF0000"/>
                </a:solidFill>
              </a:rPr>
              <a:t>cần</a:t>
            </a:r>
            <a:r>
              <a:rPr lang="en-US" dirty="0">
                <a:solidFill>
                  <a:srgbClr val="FF0000"/>
                </a:solidFill>
              </a:rPr>
              <a:t> </a:t>
            </a:r>
            <a:r>
              <a:rPr lang="en-US" dirty="0" err="1">
                <a:solidFill>
                  <a:srgbClr val="FF0000"/>
                </a:solidFill>
              </a:rPr>
              <a:t>đọc</a:t>
            </a:r>
            <a:r>
              <a:rPr lang="en-US" dirty="0">
                <a:solidFill>
                  <a:srgbClr val="FF0000"/>
                </a:solidFill>
              </a:rPr>
              <a:t> </a:t>
            </a:r>
            <a:r>
              <a:rPr lang="en-US" dirty="0" err="1">
                <a:solidFill>
                  <a:srgbClr val="FF0000"/>
                </a:solidFill>
              </a:rPr>
              <a:t>kết</a:t>
            </a:r>
            <a:r>
              <a:rPr lang="en-US" dirty="0">
                <a:solidFill>
                  <a:srgbClr val="FF0000"/>
                </a:solidFill>
              </a:rPr>
              <a:t> </a:t>
            </a:r>
            <a:r>
              <a:rPr lang="en-US" dirty="0" err="1">
                <a:solidFill>
                  <a:srgbClr val="FF0000"/>
                </a:solidFill>
              </a:rPr>
              <a:t>hợp</a:t>
            </a:r>
            <a:r>
              <a:rPr lang="en-US" dirty="0">
                <a:solidFill>
                  <a:srgbClr val="FF0000"/>
                </a:solidFill>
              </a:rPr>
              <a:t> </a:t>
            </a:r>
            <a:r>
              <a:rPr lang="en-US" dirty="0" err="1">
                <a:solidFill>
                  <a:srgbClr val="FF0000"/>
                </a:solidFill>
              </a:rPr>
              <a:t>với</a:t>
            </a:r>
            <a:r>
              <a:rPr lang="en-US" dirty="0">
                <a:solidFill>
                  <a:srgbClr val="FF0000"/>
                </a:solidFill>
              </a:rPr>
              <a:t> </a:t>
            </a:r>
            <a:r>
              <a:rPr lang="en-US" dirty="0" err="1">
                <a:solidFill>
                  <a:srgbClr val="FF0000"/>
                </a:solidFill>
              </a:rPr>
              <a:t>xem</a:t>
            </a:r>
            <a:r>
              <a:rPr lang="en-US" dirty="0">
                <a:solidFill>
                  <a:srgbClr val="FF0000"/>
                </a:solidFill>
              </a:rPr>
              <a:t> </a:t>
            </a:r>
            <a:r>
              <a:rPr lang="en-US" dirty="0" err="1">
                <a:solidFill>
                  <a:srgbClr val="FF0000"/>
                </a:solidFill>
              </a:rPr>
              <a:t>chú</a:t>
            </a:r>
            <a:r>
              <a:rPr lang="en-US" dirty="0">
                <a:solidFill>
                  <a:srgbClr val="FF0000"/>
                </a:solidFill>
              </a:rPr>
              <a:t> </a:t>
            </a:r>
            <a:r>
              <a:rPr lang="en-US" dirty="0" err="1">
                <a:solidFill>
                  <a:srgbClr val="FF0000"/>
                </a:solidFill>
              </a:rPr>
              <a:t>thích</a:t>
            </a:r>
            <a:endParaRPr lang="en-US" dirty="0">
              <a:solidFill>
                <a:srgbClr val="FF0000"/>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14</a:t>
            </a:fld>
            <a:endParaRPr lang="zh-CN" altLang="en-US"/>
          </a:p>
        </p:txBody>
      </p:sp>
    </p:spTree>
    <p:extLst>
      <p:ext uri="{BB962C8B-B14F-4D97-AF65-F5344CB8AC3E}">
        <p14:creationId xmlns:p14="http://schemas.microsoft.com/office/powerpoint/2010/main" val="308688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15</a:t>
            </a:fld>
            <a:endParaRPr lang="zh-CN" altLang="en-US"/>
          </a:p>
        </p:txBody>
      </p:sp>
    </p:spTree>
    <p:extLst>
      <p:ext uri="{BB962C8B-B14F-4D97-AF65-F5344CB8AC3E}">
        <p14:creationId xmlns:p14="http://schemas.microsoft.com/office/powerpoint/2010/main" val="1429736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zh-CN" sz="1200" dirty="0" err="1">
                <a:solidFill>
                  <a:schemeClr val="tx1">
                    <a:lumMod val="85000"/>
                    <a:lumOff val="15000"/>
                  </a:schemeClr>
                </a:solidFill>
                <a:latin typeface="Times New Roman" pitchFamily="18" charset="0"/>
                <a:cs typeface="Times New Roman" pitchFamily="18" charset="0"/>
              </a:rPr>
              <a:t>Nguyễn</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Dữ</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quê</a:t>
            </a:r>
            <a:r>
              <a:rPr lang="en-SG" altLang="zh-CN" sz="1200" dirty="0">
                <a:solidFill>
                  <a:schemeClr val="tx1">
                    <a:lumMod val="85000"/>
                    <a:lumOff val="15000"/>
                  </a:schemeClr>
                </a:solidFill>
                <a:latin typeface="Times New Roman" pitchFamily="18" charset="0"/>
                <a:cs typeface="Times New Roman" pitchFamily="18" charset="0"/>
              </a:rPr>
              <a:t> ở </a:t>
            </a:r>
            <a:r>
              <a:rPr lang="en-SG" altLang="zh-CN" sz="1200" dirty="0" err="1">
                <a:solidFill>
                  <a:schemeClr val="tx1">
                    <a:lumMod val="85000"/>
                    <a:lumOff val="15000"/>
                  </a:schemeClr>
                </a:solidFill>
                <a:latin typeface="Times New Roman" pitchFamily="18" charset="0"/>
                <a:cs typeface="Times New Roman" pitchFamily="18" charset="0"/>
              </a:rPr>
              <a:t>Huyện</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Trường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Tân</a:t>
            </a:r>
            <a:r>
              <a:rPr lang="en-SG" altLang="zh-CN" sz="1200" dirty="0">
                <a:solidFill>
                  <a:schemeClr val="tx1">
                    <a:lumMod val="85000"/>
                    <a:lumOff val="15000"/>
                  </a:schemeClr>
                </a:solidFill>
                <a:latin typeface="Times New Roman" pitchFamily="18" charset="0"/>
                <a:cs typeface="Times New Roman" pitchFamily="18" charset="0"/>
              </a:rPr>
              <a:t>, (Thanh </a:t>
            </a:r>
            <a:r>
              <a:rPr lang="en-SG" altLang="zh-CN" sz="1200" dirty="0" err="1">
                <a:solidFill>
                  <a:schemeClr val="tx1">
                    <a:lumMod val="85000"/>
                    <a:lumOff val="15000"/>
                  </a:schemeClr>
                </a:solidFill>
                <a:latin typeface="Times New Roman" pitchFamily="18" charset="0"/>
                <a:cs typeface="Times New Roman" pitchFamily="18" charset="0"/>
              </a:rPr>
              <a:t>Miện</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Hải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Dương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ngày</a:t>
            </a:r>
            <a:r>
              <a:rPr lang="en-SG" altLang="zh-CN" sz="1200" dirty="0">
                <a:solidFill>
                  <a:schemeClr val="tx1">
                    <a:lumMod val="85000"/>
                    <a:lumOff val="15000"/>
                  </a:schemeClr>
                </a:solidFill>
                <a:latin typeface="Times New Roman" pitchFamily="18" charset="0"/>
                <a:cs typeface="Times New Roman" pitchFamily="18" charset="0"/>
              </a:rPr>
              <a:t> nay)</a:t>
            </a:r>
          </a:p>
          <a:p>
            <a:pPr marL="0" marR="0" lvl="0" indent="0" algn="l" defTabSz="914400" rtl="0" eaLnBrk="1" fontAlgn="auto" latinLnBrk="0" hangingPunct="1">
              <a:lnSpc>
                <a:spcPct val="100000"/>
              </a:lnSpc>
              <a:spcBef>
                <a:spcPts val="0"/>
              </a:spcBef>
              <a:spcAft>
                <a:spcPts val="0"/>
              </a:spcAft>
              <a:buClrTx/>
              <a:buSzTx/>
              <a:buFontTx/>
              <a:buNone/>
              <a:tabLst/>
              <a:defRPr/>
            </a:pPr>
            <a:r>
              <a:rPr lang="en-SG" altLang="zh-CN" sz="1200" dirty="0" err="1">
                <a:latin typeface="Times New Roman" pitchFamily="18" charset="0"/>
                <a:cs typeface="Times New Roman" pitchFamily="18" charset="0"/>
              </a:rPr>
              <a:t>Ông</a:t>
            </a:r>
            <a:r>
              <a:rPr lang="en-SG" altLang="zh-CN" sz="1200" dirty="0">
                <a:latin typeface="Times New Roman" pitchFamily="18" charset="0"/>
                <a:cs typeface="Times New Roman" pitchFamily="18" charset="0"/>
              </a:rPr>
              <a:t> </a:t>
            </a:r>
            <a:r>
              <a:rPr lang="en-SG" altLang="zh-CN" sz="1200" dirty="0" err="1">
                <a:latin typeface="Times New Roman" pitchFamily="18" charset="0"/>
                <a:cs typeface="Times New Roman" pitchFamily="18" charset="0"/>
              </a:rPr>
              <a:t>sống</a:t>
            </a:r>
            <a:r>
              <a:rPr lang="en-SG" altLang="zh-CN" sz="1200" dirty="0">
                <a:latin typeface="Times New Roman" pitchFamily="18" charset="0"/>
                <a:cs typeface="Times New Roman" pitchFamily="18" charset="0"/>
              </a:rPr>
              <a:t> </a:t>
            </a:r>
            <a:r>
              <a:rPr lang="vi-VN" altLang="zh-CN" sz="1200" dirty="0">
                <a:solidFill>
                  <a:schemeClr val="tx1">
                    <a:lumMod val="85000"/>
                    <a:lumOff val="15000"/>
                  </a:schemeClr>
                </a:solidFill>
                <a:latin typeface="Times New Roman" pitchFamily="18" charset="0"/>
                <a:cs typeface="Times New Roman" pitchFamily="18" charset="0"/>
              </a:rPr>
              <a:t>vào khoảng thế kỉ XVI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Nhà</a:t>
            </a:r>
            <a:r>
              <a:rPr lang="en-SG" altLang="zh-CN" sz="1200" dirty="0">
                <a:solidFill>
                  <a:schemeClr val="tx1">
                    <a:lumMod val="85000"/>
                    <a:lumOff val="15000"/>
                  </a:schemeClr>
                </a:solidFill>
                <a:latin typeface="Times New Roman" pitchFamily="18" charset="0"/>
                <a:cs typeface="Times New Roman" pitchFamily="18" charset="0"/>
              </a:rPr>
              <a:t> Lê </a:t>
            </a:r>
            <a:r>
              <a:rPr lang="en-SG" altLang="zh-CN" sz="1200" dirty="0" err="1">
                <a:solidFill>
                  <a:schemeClr val="tx1">
                    <a:lumMod val="85000"/>
                    <a:lumOff val="15000"/>
                  </a:schemeClr>
                </a:solidFill>
                <a:latin typeface="Times New Roman" pitchFamily="18" charset="0"/>
                <a:cs typeface="Times New Roman" pitchFamily="18" charset="0"/>
              </a:rPr>
              <a:t>khủng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hoảng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nội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chiến</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kéo</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dài</a:t>
            </a:r>
            <a:r>
              <a:rPr lang="en-SG" altLang="zh-CN" sz="1200" dirty="0">
                <a:solidFill>
                  <a:schemeClr val="tx1">
                    <a:lumMod val="85000"/>
                    <a:lumOff val="15000"/>
                  </a:schemeClr>
                </a:solidFill>
                <a:latin typeface="Times New Roman" pitchFamily="18" charset="0"/>
                <a:cs typeface="Times New Roman" pitchFamily="18" charset="0"/>
              </a:rPr>
              <a:t>)</a:t>
            </a:r>
            <a:r>
              <a:rPr lang="en-SG" altLang="zh-CN" sz="1200" dirty="0">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0000"/>
                </a:solidFill>
              </a:rPr>
              <a:t>Ông</a:t>
            </a:r>
            <a:r>
              <a:rPr lang="en-US" dirty="0">
                <a:solidFill>
                  <a:srgbClr val="FF0000"/>
                </a:solidFill>
              </a:rPr>
              <a:t> </a:t>
            </a:r>
            <a:r>
              <a:rPr lang="en-US" dirty="0" err="1">
                <a:solidFill>
                  <a:srgbClr val="FF0000"/>
                </a:solidFill>
              </a:rPr>
              <a:t>là</a:t>
            </a:r>
            <a:r>
              <a:rPr lang="en-US" dirty="0">
                <a:solidFill>
                  <a:srgbClr val="FF0000"/>
                </a:solidFill>
              </a:rPr>
              <a:t> </a:t>
            </a:r>
            <a:r>
              <a:rPr lang="en-US" dirty="0" err="1">
                <a:solidFill>
                  <a:srgbClr val="FF0000"/>
                </a:solidFill>
              </a:rPr>
              <a:t>người</a:t>
            </a:r>
            <a:r>
              <a:rPr lang="en-US" dirty="0">
                <a:solidFill>
                  <a:srgbClr val="FF0000"/>
                </a:solidFill>
              </a:rPr>
              <a:t> </a:t>
            </a:r>
            <a:r>
              <a:rPr lang="en-US" dirty="0" err="1">
                <a:solidFill>
                  <a:srgbClr val="FF0000"/>
                </a:solidFill>
              </a:rPr>
              <a:t>học</a:t>
            </a:r>
            <a:r>
              <a:rPr lang="en-US" dirty="0">
                <a:solidFill>
                  <a:srgbClr val="FF0000"/>
                </a:solidFill>
              </a:rPr>
              <a:t> </a:t>
            </a:r>
            <a:r>
              <a:rPr lang="en-US" dirty="0" err="1">
                <a:solidFill>
                  <a:srgbClr val="FF0000"/>
                </a:solidFill>
              </a:rPr>
              <a:t>rộng</a:t>
            </a:r>
            <a:r>
              <a:rPr lang="en-US" dirty="0">
                <a:solidFill>
                  <a:srgbClr val="FF0000"/>
                </a:solidFill>
              </a:rPr>
              <a:t> </a:t>
            </a:r>
            <a:r>
              <a:rPr lang="en-US" dirty="0" err="1">
                <a:solidFill>
                  <a:srgbClr val="FF0000"/>
                </a:solidFill>
              </a:rPr>
              <a:t>tài</a:t>
            </a:r>
            <a:r>
              <a:rPr lang="en-US" dirty="0">
                <a:solidFill>
                  <a:srgbClr val="FF0000"/>
                </a:solidFill>
              </a:rPr>
              <a:t> </a:t>
            </a:r>
            <a:r>
              <a:rPr lang="en-US" dirty="0" err="1">
                <a:solidFill>
                  <a:srgbClr val="FF0000"/>
                </a:solidFill>
              </a:rPr>
              <a:t>cao</a:t>
            </a:r>
            <a:r>
              <a:rPr lang="en-US" dirty="0">
                <a:solidFill>
                  <a:srgbClr val="FF0000"/>
                </a:solidFill>
              </a:rPr>
              <a:t> </a:t>
            </a:r>
            <a:r>
              <a:rPr lang="en-US" dirty="0"/>
              <a:t>(</a:t>
            </a:r>
            <a:r>
              <a:rPr lang="en-US" dirty="0" err="1"/>
              <a:t>là</a:t>
            </a:r>
            <a:r>
              <a:rPr lang="en-US" dirty="0"/>
              <a:t> </a:t>
            </a:r>
            <a:r>
              <a:rPr lang="en-US" dirty="0" err="1"/>
              <a:t>học</a:t>
            </a:r>
            <a:r>
              <a:rPr lang="en-US" dirty="0"/>
              <a:t> </a:t>
            </a:r>
            <a:r>
              <a:rPr lang="en-US" dirty="0" err="1"/>
              <a:t>trò</a:t>
            </a:r>
            <a:r>
              <a:rPr lang="en-US" dirty="0"/>
              <a:t> </a:t>
            </a:r>
            <a:r>
              <a:rPr lang="en-US" dirty="0" err="1"/>
              <a:t>giỏi</a:t>
            </a:r>
            <a:r>
              <a:rPr lang="en-US" dirty="0"/>
              <a:t> </a:t>
            </a:r>
            <a:r>
              <a:rPr lang="en-US" dirty="0" err="1"/>
              <a:t>của</a:t>
            </a:r>
            <a:r>
              <a:rPr lang="en-US" dirty="0"/>
              <a:t> </a:t>
            </a:r>
            <a:r>
              <a:rPr lang="en-US" dirty="0" err="1"/>
              <a:t>Nguyễn</a:t>
            </a:r>
            <a:r>
              <a:rPr lang="en-US" dirty="0"/>
              <a:t> </a:t>
            </a:r>
            <a:r>
              <a:rPr lang="en-US" dirty="0" err="1"/>
              <a:t>Bỉnh</a:t>
            </a:r>
            <a:r>
              <a:rPr lang="en-US" dirty="0"/>
              <a:t> </a:t>
            </a:r>
            <a:r>
              <a:rPr lang="en-US" dirty="0" err="1"/>
              <a:t>Khiêm</a:t>
            </a:r>
            <a:r>
              <a:rPr lang="en-US" dirty="0"/>
              <a:t>), </a:t>
            </a:r>
            <a:r>
              <a:rPr lang="en-US" dirty="0" err="1"/>
              <a:t>đỗ</a:t>
            </a:r>
            <a:r>
              <a:rPr lang="en-US" dirty="0"/>
              <a:t> </a:t>
            </a:r>
            <a:r>
              <a:rPr lang="en-US" dirty="0" err="1"/>
              <a:t>hương</a:t>
            </a:r>
            <a:r>
              <a:rPr lang="en-US" dirty="0"/>
              <a:t> </a:t>
            </a:r>
            <a:r>
              <a:rPr lang="en-US" dirty="0" err="1"/>
              <a:t>cống</a:t>
            </a:r>
            <a:r>
              <a:rPr lang="en-US" dirty="0"/>
              <a:t> (</a:t>
            </a:r>
            <a:r>
              <a:rPr lang="en-US" dirty="0" err="1"/>
              <a:t>cử</a:t>
            </a:r>
            <a:r>
              <a:rPr lang="en-US" dirty="0"/>
              <a:t> </a:t>
            </a:r>
            <a:r>
              <a:rPr lang="en-US" dirty="0" err="1"/>
              <a:t>nhân</a:t>
            </a:r>
            <a:r>
              <a:rPr lang="en-US" dirty="0"/>
              <a:t>) </a:t>
            </a:r>
            <a:r>
              <a:rPr lang="en-US" dirty="0" err="1"/>
              <a:t>nhưng</a:t>
            </a:r>
            <a:r>
              <a:rPr lang="en-US" dirty="0"/>
              <a:t> </a:t>
            </a:r>
            <a:r>
              <a:rPr lang="en-US" dirty="0" err="1"/>
              <a:t>chỉ</a:t>
            </a:r>
            <a:r>
              <a:rPr lang="en-US" dirty="0"/>
              <a:t> </a:t>
            </a:r>
            <a:r>
              <a:rPr lang="en-US" dirty="0" err="1"/>
              <a:t>làm</a:t>
            </a:r>
            <a:r>
              <a:rPr lang="en-US" dirty="0"/>
              <a:t> </a:t>
            </a:r>
            <a:r>
              <a:rPr lang="en-US" dirty="0" err="1"/>
              <a:t>quan</a:t>
            </a:r>
            <a:r>
              <a:rPr lang="en-US" dirty="0"/>
              <a:t> </a:t>
            </a:r>
            <a:r>
              <a:rPr lang="en-US" dirty="0" err="1"/>
              <a:t>có</a:t>
            </a:r>
            <a:r>
              <a:rPr lang="en-US" dirty="0"/>
              <a:t> </a:t>
            </a:r>
            <a:r>
              <a:rPr lang="en-US" dirty="0" err="1"/>
              <a:t>một</a:t>
            </a:r>
            <a:r>
              <a:rPr lang="en-US" dirty="0"/>
              <a:t> </a:t>
            </a:r>
            <a:r>
              <a:rPr lang="en-US" dirty="0" err="1"/>
              <a:t>năm</a:t>
            </a:r>
            <a:r>
              <a:rPr lang="en-US" dirty="0"/>
              <a:t> </a:t>
            </a:r>
            <a:r>
              <a:rPr lang="en-US" dirty="0" err="1"/>
              <a:t>rồi</a:t>
            </a:r>
            <a:r>
              <a:rPr lang="en-US" dirty="0"/>
              <a:t> </a:t>
            </a:r>
            <a:r>
              <a:rPr lang="en-US" dirty="0" err="1"/>
              <a:t>xin</a:t>
            </a:r>
            <a:r>
              <a:rPr lang="en-US" dirty="0"/>
              <a:t> </a:t>
            </a:r>
            <a:r>
              <a:rPr lang="en-US" dirty="0" err="1"/>
              <a:t>về</a:t>
            </a:r>
            <a:r>
              <a:rPr lang="en-US" dirty="0"/>
              <a:t> </a:t>
            </a:r>
            <a:r>
              <a:rPr lang="en-US" dirty="0" err="1"/>
              <a:t>quê</a:t>
            </a:r>
            <a:r>
              <a:rPr lang="en-US" dirty="0"/>
              <a:t> </a:t>
            </a:r>
            <a:r>
              <a:rPr lang="en-US" dirty="0" err="1"/>
              <a:t>nuôi</a:t>
            </a:r>
            <a:r>
              <a:rPr lang="en-US" dirty="0"/>
              <a:t> </a:t>
            </a:r>
            <a:r>
              <a:rPr lang="en-US" dirty="0" err="1"/>
              <a:t>mẹ</a:t>
            </a:r>
            <a:r>
              <a:rPr lang="en-US" dirty="0"/>
              <a:t> </a:t>
            </a:r>
            <a:r>
              <a:rPr lang="en-US" dirty="0" err="1"/>
              <a:t>già</a:t>
            </a:r>
            <a:r>
              <a:rPr lang="en-US" dirty="0"/>
              <a:t>, </a:t>
            </a:r>
            <a:r>
              <a:rPr lang="en-US" dirty="0" err="1"/>
              <a:t>viết</a:t>
            </a:r>
            <a:r>
              <a:rPr lang="en-US" dirty="0"/>
              <a:t> </a:t>
            </a:r>
            <a:r>
              <a:rPr lang="en-US" dirty="0" err="1"/>
              <a:t>sách</a:t>
            </a:r>
            <a:r>
              <a:rPr lang="en-US" dirty="0">
                <a:solidFill>
                  <a:srgbClr val="FF0000"/>
                </a:solidFill>
              </a:rPr>
              <a:t>,</a:t>
            </a:r>
            <a:r>
              <a:rPr lang="en-US" dirty="0"/>
              <a:t> </a:t>
            </a:r>
            <a:r>
              <a:rPr lang="en-US" dirty="0" err="1">
                <a:solidFill>
                  <a:srgbClr val="FF0000"/>
                </a:solidFill>
              </a:rPr>
              <a:t>sống</a:t>
            </a:r>
            <a:r>
              <a:rPr lang="en-US" dirty="0">
                <a:solidFill>
                  <a:srgbClr val="FF0000"/>
                </a:solidFill>
              </a:rPr>
              <a:t> </a:t>
            </a:r>
            <a:r>
              <a:rPr lang="en-US" dirty="0" err="1">
                <a:solidFill>
                  <a:srgbClr val="FF0000"/>
                </a:solidFill>
              </a:rPr>
              <a:t>ẩn</a:t>
            </a:r>
            <a:r>
              <a:rPr lang="en-US" dirty="0">
                <a:solidFill>
                  <a:srgbClr val="FF0000"/>
                </a:solidFill>
              </a:rPr>
              <a:t> </a:t>
            </a:r>
            <a:r>
              <a:rPr lang="en-US" dirty="0" err="1">
                <a:solidFill>
                  <a:srgbClr val="FF0000"/>
                </a:solidFill>
              </a:rPr>
              <a:t>dật</a:t>
            </a:r>
            <a:r>
              <a:rPr lang="en-SG" sz="1200" dirty="0">
                <a:solidFill>
                  <a:srgbClr val="FF0000"/>
                </a:solidFill>
                <a:latin typeface="Times New Roman" pitchFamily="18" charset="0"/>
                <a:cs typeface="Times New Roman" pitchFamily="18" charset="0"/>
              </a:rPr>
              <a:t> </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Trí</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thức</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tâm</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huyết</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nhưng</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không</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gặp</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thời</a:t>
            </a:r>
            <a:endParaRPr lang="en-SG" altLang="zh-CN" sz="1200" dirty="0">
              <a:latin typeface="Times New Roman" pitchFamily="18" charset="0"/>
              <a:cs typeface="Times New Roman"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lumMod val="85000"/>
                    <a:lumOff val="15000"/>
                  </a:schemeClr>
                </a:solidFill>
                <a:latin typeface="Times New Roman" pitchFamily="18" charset="0"/>
                <a:cs typeface="Times New Roman" pitchFamily="18" charset="0"/>
              </a:rPr>
              <a:t>PCST: </a:t>
            </a:r>
            <a:r>
              <a:rPr lang="en-US" altLang="zh-CN" sz="1200" dirty="0" err="1">
                <a:solidFill>
                  <a:schemeClr val="tx1">
                    <a:lumMod val="85000"/>
                    <a:lumOff val="15000"/>
                  </a:schemeClr>
                </a:solidFill>
                <a:latin typeface="Times New Roman" pitchFamily="18" charset="0"/>
                <a:cs typeface="Times New Roman" pitchFamily="18" charset="0"/>
              </a:rPr>
              <a:t>Viết</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về</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Người</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phụ</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nữ</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đức</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hạnh</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nhưng</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bị</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đẩy</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vào</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hoàn</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cảnh</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éo</a:t>
            </a:r>
            <a:r>
              <a:rPr lang="en-US" altLang="zh-CN" sz="1200" dirty="0">
                <a:solidFill>
                  <a:schemeClr val="tx1">
                    <a:lumMod val="85000"/>
                    <a:lumOff val="15000"/>
                  </a:schemeClr>
                </a:solidFill>
                <a:latin typeface="Times New Roman" pitchFamily="18" charset="0"/>
                <a:cs typeface="Times New Roman" pitchFamily="18" charset="0"/>
              </a:rPr>
              <a:t> le, </a:t>
            </a:r>
            <a:r>
              <a:rPr lang="en-US" altLang="zh-CN" sz="1200" dirty="0" err="1">
                <a:solidFill>
                  <a:schemeClr val="tx1">
                    <a:lumMod val="85000"/>
                    <a:lumOff val="15000"/>
                  </a:schemeClr>
                </a:solidFill>
                <a:latin typeface="Times New Roman" pitchFamily="18" charset="0"/>
                <a:cs typeface="Times New Roman" pitchFamily="18" charset="0"/>
              </a:rPr>
              <a:t>oan</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khuất</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bất</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hạnh</a:t>
            </a:r>
            <a:r>
              <a:rPr lang="en-US" altLang="zh-CN" sz="1200" dirty="0">
                <a:solidFill>
                  <a:schemeClr val="tx1">
                    <a:lumMod val="85000"/>
                    <a:lumOff val="15000"/>
                  </a:schemeClr>
                </a:solidFill>
                <a:latin typeface="Times New Roman" pitchFamily="18" charset="0"/>
                <a:cs typeface="Times New Roman" pitchFamily="18" charset="0"/>
              </a:rPr>
              <a:t> </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Người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trí</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thức</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có</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tâm</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huyết</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bất</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mãn</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với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thời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cuộc</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không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chịu</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trói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mình</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trong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vòng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chật</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hẹp</a:t>
            </a:r>
            <a:endParaRPr lang="en-SG" altLang="zh-CN" sz="1200" dirty="0">
              <a:solidFill>
                <a:schemeClr val="tx1">
                  <a:lumMod val="85000"/>
                  <a:lumOff val="15000"/>
                </a:schemeClr>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spc="-95"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T</a:t>
            </a:r>
            <a:r>
              <a:rPr lang="vi-VN" sz="1200" i="1" spc="1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r</a:t>
            </a:r>
            <a:r>
              <a:rPr lang="vi-VN" sz="1200" i="1" spc="-2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u</a:t>
            </a:r>
            <a:r>
              <a:rPr lang="vi-VN" sz="1200" i="1" spc="-5"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y</a:t>
            </a:r>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ền</a:t>
            </a:r>
            <a:r>
              <a:rPr lang="vi-VN" sz="1200" i="1" spc="-1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a:t>
            </a:r>
            <a:r>
              <a:rPr lang="vi-VN" sz="1200" i="1" spc="-25"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k</a:t>
            </a:r>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ì</a:t>
            </a:r>
            <a:r>
              <a:rPr lang="vi-VN" sz="1200" i="1" spc="-1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m</a:t>
            </a:r>
            <a:r>
              <a:rPr lang="vi-VN" sz="1200" i="1" spc="-2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ạ</a:t>
            </a:r>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n</a:t>
            </a:r>
            <a:r>
              <a:rPr lang="vi-VN" sz="1200" i="1" spc="-1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a:t>
            </a:r>
            <a:r>
              <a:rPr lang="vi-VN" sz="1200" i="1" spc="-2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l</a:t>
            </a:r>
            <a:r>
              <a:rPr lang="vi-VN" sz="1200" i="1" spc="-5"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ụ</a:t>
            </a:r>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c</a:t>
            </a:r>
            <a:r>
              <a:rPr lang="vi-VN" sz="1200" i="1" spc="-15"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a:t>
            </a:r>
            <a:r>
              <a:rPr lang="vi-VN" sz="1200" dirty="0">
                <a:solidFill>
                  <a:srgbClr val="231F20"/>
                </a:solidFill>
                <a:effectLst/>
                <a:latin typeface="+mj-lt"/>
                <a:cs typeface="SimSun-ExtB" panose="02010609060101010101" pitchFamily="49" charset="-122"/>
              </a:rPr>
              <a:t>là</a:t>
            </a:r>
            <a:r>
              <a:rPr lang="en-US" sz="1200" dirty="0">
                <a:solidFill>
                  <a:srgbClr val="231F20"/>
                </a:solidFill>
                <a:effectLst/>
                <a:latin typeface="+mj-lt"/>
                <a:cs typeface="SimSun-ExtB" panose="02010609060101010101" pitchFamily="49" charset="-122"/>
              </a:rPr>
              <a:t> </a:t>
            </a:r>
            <a:r>
              <a:rPr lang="vi-VN" sz="1200" spc="-325" dirty="0">
                <a:solidFill>
                  <a:srgbClr val="231F20"/>
                </a:solidFill>
                <a:effectLst/>
                <a:latin typeface="+mj-lt"/>
                <a:cs typeface="SimSun-ExtB" panose="02010609060101010101" pitchFamily="49" charset="-122"/>
              </a:rPr>
              <a:t> </a:t>
            </a:r>
            <a:r>
              <a:rPr lang="en-US" sz="1200" spc="-325" dirty="0">
                <a:solidFill>
                  <a:srgbClr val="231F20"/>
                </a:solidFill>
                <a:effectLst/>
                <a:latin typeface="+mj-lt"/>
                <a:cs typeface="SimSun-ExtB" panose="02010609060101010101" pitchFamily="49" charset="-122"/>
              </a:rPr>
              <a:t>         </a:t>
            </a:r>
            <a:r>
              <a:rPr lang="vi-VN" sz="1200" spc="5" dirty="0">
                <a:solidFill>
                  <a:srgbClr val="231F20"/>
                </a:solidFill>
                <a:effectLst/>
                <a:latin typeface="+mj-lt"/>
                <a:cs typeface="SimSun-ExtB" panose="02010609060101010101" pitchFamily="49" charset="-122"/>
              </a:rPr>
              <a:t>t</a:t>
            </a:r>
            <a:r>
              <a:rPr lang="vi-VN" sz="1200" dirty="0">
                <a:solidFill>
                  <a:srgbClr val="231F20"/>
                </a:solidFill>
                <a:effectLst/>
                <a:latin typeface="+mj-lt"/>
                <a:cs typeface="SimSun-ExtB" panose="02010609060101010101" pitchFamily="49" charset="-122"/>
              </a:rPr>
              <a:t>ác</a:t>
            </a:r>
            <a:r>
              <a:rPr lang="vi-VN" sz="1200" spc="-325" dirty="0">
                <a:solidFill>
                  <a:srgbClr val="231F20"/>
                </a:solidFill>
                <a:effectLst/>
                <a:latin typeface="+mj-lt"/>
                <a:cs typeface="SimSun-ExtB" panose="02010609060101010101" pitchFamily="49" charset="-122"/>
              </a:rPr>
              <a:t> </a:t>
            </a:r>
            <a:r>
              <a:rPr lang="en-US" sz="1200" spc="-325" dirty="0">
                <a:solidFill>
                  <a:srgbClr val="231F20"/>
                </a:solidFill>
                <a:effectLst/>
                <a:latin typeface="+mj-lt"/>
                <a:cs typeface="SimSun-ExtB" panose="02010609060101010101" pitchFamily="49" charset="-122"/>
              </a:rPr>
              <a:t>   </a:t>
            </a:r>
            <a:r>
              <a:rPr lang="en-US" sz="1200" spc="-325" dirty="0">
                <a:solidFill>
                  <a:srgbClr val="231F20"/>
                </a:solidFill>
                <a:effectLst/>
                <a:latin typeface="Times New Roman" panose="02020603050405020304" pitchFamily="18" charset="0"/>
                <a:cs typeface="Times New Roman" panose="02020603050405020304" pitchFamily="18" charset="0"/>
              </a:rPr>
              <a:t>      </a:t>
            </a:r>
            <a:r>
              <a:rPr lang="vi-VN" sz="1200" spc="-10" dirty="0">
                <a:solidFill>
                  <a:srgbClr val="231F20"/>
                </a:solidFill>
                <a:effectLst/>
                <a:latin typeface="+mj-lt"/>
                <a:cs typeface="SimSun-ExtB" panose="02010609060101010101" pitchFamily="49" charset="-122"/>
              </a:rPr>
              <a:t>p</a:t>
            </a:r>
            <a:r>
              <a:rPr lang="vi-VN" sz="1200" spc="-5" dirty="0">
                <a:solidFill>
                  <a:srgbClr val="231F20"/>
                </a:solidFill>
                <a:effectLst/>
                <a:latin typeface="+mj-lt"/>
                <a:cs typeface="SimSun-ExtB" panose="02010609060101010101" pitchFamily="49" charset="-122"/>
              </a:rPr>
              <a:t>h</a:t>
            </a:r>
            <a:r>
              <a:rPr lang="vi-VN" sz="1200" spc="-15" dirty="0">
                <a:solidFill>
                  <a:srgbClr val="231F20"/>
                </a:solidFill>
                <a:effectLst/>
                <a:latin typeface="+mj-lt"/>
                <a:cs typeface="SimSun-ExtB" panose="02010609060101010101" pitchFamily="49" charset="-122"/>
              </a:rPr>
              <a:t>ẩ</a:t>
            </a:r>
            <a:r>
              <a:rPr lang="vi-VN" sz="1200" dirty="0">
                <a:solidFill>
                  <a:srgbClr val="231F20"/>
                </a:solidFill>
                <a:effectLst/>
                <a:latin typeface="+mj-lt"/>
                <a:cs typeface="SimSun-ExtB" panose="02010609060101010101" pitchFamily="49" charset="-122"/>
              </a:rPr>
              <a:t>m</a:t>
            </a:r>
            <a:r>
              <a:rPr lang="en-US" sz="1200" dirty="0">
                <a:solidFill>
                  <a:srgbClr val="231F20"/>
                </a:solidFill>
                <a:effectLst/>
                <a:latin typeface="+mj-lt"/>
                <a:cs typeface="SimSun-ExtB" panose="02010609060101010101" pitchFamily="49" charset="-122"/>
              </a:rPr>
              <a:t> </a:t>
            </a:r>
            <a:r>
              <a:rPr lang="en-US" sz="1200" dirty="0" err="1">
                <a:solidFill>
                  <a:srgbClr val="231F20"/>
                </a:solidFill>
                <a:effectLst/>
                <a:latin typeface="+mj-lt"/>
                <a:cs typeface="SimSun-ExtB" panose="02010609060101010101" pitchFamily="49" charset="-122"/>
              </a:rPr>
              <a:t>duy</a:t>
            </a:r>
            <a:r>
              <a:rPr lang="en-US" sz="1200" dirty="0">
                <a:solidFill>
                  <a:srgbClr val="231F20"/>
                </a:solidFill>
                <a:effectLst/>
                <a:latin typeface="+mj-lt"/>
                <a:cs typeface="SimSun-ExtB" panose="02010609060101010101" pitchFamily="49" charset="-122"/>
              </a:rPr>
              <a:t> </a:t>
            </a:r>
            <a:r>
              <a:rPr lang="en-US" sz="1200" dirty="0" err="1">
                <a:solidFill>
                  <a:srgbClr val="231F20"/>
                </a:solidFill>
                <a:effectLst/>
                <a:latin typeface="+mj-lt"/>
                <a:cs typeface="SimSun-ExtB" panose="02010609060101010101" pitchFamily="49" charset="-122"/>
              </a:rPr>
              <a:t>nhất</a:t>
            </a:r>
            <a:r>
              <a:rPr lang="en-US" sz="1200" dirty="0">
                <a:solidFill>
                  <a:srgbClr val="231F20"/>
                </a:solidFill>
                <a:effectLst/>
                <a:latin typeface="+mj-lt"/>
                <a:cs typeface="SimSun-ExtB" panose="02010609060101010101" pitchFamily="49" charset="-122"/>
              </a:rPr>
              <a:t> </a:t>
            </a:r>
            <a:r>
              <a:rPr lang="vi-VN" sz="1200" spc="-345" dirty="0">
                <a:solidFill>
                  <a:srgbClr val="231F20"/>
                </a:solidFill>
                <a:effectLst/>
                <a:latin typeface="+mj-lt"/>
                <a:cs typeface="SimSun-ExtB" panose="02010609060101010101" pitchFamily="49" charset="-122"/>
              </a:rPr>
              <a:t> </a:t>
            </a:r>
            <a:r>
              <a:rPr lang="en-US" sz="1200" spc="-345" dirty="0">
                <a:solidFill>
                  <a:srgbClr val="231F20"/>
                </a:solidFill>
                <a:effectLst/>
                <a:latin typeface="+mj-lt"/>
                <a:cs typeface="SimSun-ExtB" panose="02010609060101010101" pitchFamily="49" charset="-122"/>
              </a:rPr>
              <a:t> </a:t>
            </a:r>
            <a:r>
              <a:rPr lang="vi-VN" sz="1200" spc="5" dirty="0">
                <a:solidFill>
                  <a:srgbClr val="231F20"/>
                </a:solidFill>
                <a:effectLst/>
                <a:latin typeface="+mj-lt"/>
                <a:cs typeface="SimSun-ExtB" panose="02010609060101010101" pitchFamily="49" charset="-122"/>
              </a:rPr>
              <a:t>c</a:t>
            </a:r>
            <a:r>
              <a:rPr lang="vi-VN" sz="1200" dirty="0">
                <a:solidFill>
                  <a:srgbClr val="231F20"/>
                </a:solidFill>
                <a:effectLst/>
                <a:latin typeface="+mj-lt"/>
                <a:cs typeface="SimSun-ExtB" panose="02010609060101010101" pitchFamily="49" charset="-122"/>
              </a:rPr>
              <a:t>ủa</a:t>
            </a:r>
            <a:r>
              <a:rPr lang="en-US" sz="1200" dirty="0">
                <a:solidFill>
                  <a:srgbClr val="231F20"/>
                </a:solidFill>
                <a:effectLst/>
                <a:latin typeface="+mj-lt"/>
                <a:cs typeface="SimSun-ExtB" panose="02010609060101010101" pitchFamily="49" charset="-122"/>
              </a:rPr>
              <a:t> </a:t>
            </a:r>
            <a:r>
              <a:rPr lang="vi-VN" sz="1200" spc="-345" dirty="0">
                <a:solidFill>
                  <a:srgbClr val="231F20"/>
                </a:solidFill>
                <a:effectLst/>
                <a:latin typeface="+mj-lt"/>
                <a:cs typeface="SimSun-ExtB" panose="02010609060101010101" pitchFamily="49" charset="-122"/>
              </a:rPr>
              <a:t> </a:t>
            </a:r>
            <a:r>
              <a:rPr lang="en-US" sz="1200" spc="-345" dirty="0">
                <a:solidFill>
                  <a:srgbClr val="231F20"/>
                </a:solidFill>
                <a:effectLst/>
                <a:latin typeface="+mj-lt"/>
                <a:cs typeface="SimSun-ExtB" panose="02010609060101010101" pitchFamily="49" charset="-122"/>
              </a:rPr>
              <a:t>  </a:t>
            </a:r>
            <a:r>
              <a:rPr lang="vi-VN" sz="1200" spc="-40" dirty="0">
                <a:solidFill>
                  <a:srgbClr val="231F20"/>
                </a:solidFill>
                <a:effectLst/>
                <a:latin typeface="+mj-lt"/>
                <a:cs typeface="SimSun-ExtB" panose="02010609060101010101" pitchFamily="49" charset="-122"/>
              </a:rPr>
              <a:t>N</a:t>
            </a:r>
            <a:r>
              <a:rPr lang="vi-VN" sz="1200" dirty="0">
                <a:solidFill>
                  <a:srgbClr val="231F20"/>
                </a:solidFill>
                <a:effectLst/>
                <a:latin typeface="+mj-lt"/>
                <a:cs typeface="SimSun-ExtB" panose="02010609060101010101" pitchFamily="49" charset="-122"/>
              </a:rPr>
              <a:t>g</a:t>
            </a:r>
            <a:r>
              <a:rPr lang="vi-VN" sz="1200" spc="-10" dirty="0">
                <a:solidFill>
                  <a:srgbClr val="231F20"/>
                </a:solidFill>
                <a:effectLst/>
                <a:latin typeface="+mj-lt"/>
                <a:cs typeface="SimSun-ExtB" panose="02010609060101010101" pitchFamily="49" charset="-122"/>
              </a:rPr>
              <a:t>uy</a:t>
            </a:r>
            <a:r>
              <a:rPr lang="vi-VN" sz="1200" dirty="0">
                <a:solidFill>
                  <a:srgbClr val="231F20"/>
                </a:solidFill>
                <a:effectLst/>
                <a:latin typeface="+mj-lt"/>
                <a:cs typeface="SimSun-ExtB" panose="02010609060101010101" pitchFamily="49" charset="-122"/>
              </a:rPr>
              <a:t>ễn</a:t>
            </a:r>
            <a:r>
              <a:rPr lang="en-US" sz="1200" dirty="0">
                <a:solidFill>
                  <a:srgbClr val="231F20"/>
                </a:solidFill>
                <a:effectLst/>
                <a:latin typeface="+mj-lt"/>
                <a:cs typeface="SimSun-ExtB" panose="02010609060101010101" pitchFamily="49" charset="-122"/>
              </a:rPr>
              <a:t> </a:t>
            </a:r>
            <a:r>
              <a:rPr lang="vi-VN" sz="1200" spc="-345" dirty="0">
                <a:solidFill>
                  <a:srgbClr val="231F20"/>
                </a:solidFill>
                <a:effectLst/>
                <a:latin typeface="+mj-lt"/>
                <a:cs typeface="SimSun-ExtB" panose="02010609060101010101" pitchFamily="49" charset="-122"/>
              </a:rPr>
              <a:t> </a:t>
            </a:r>
            <a:r>
              <a:rPr lang="en-US" sz="1200" spc="-345" dirty="0">
                <a:solidFill>
                  <a:srgbClr val="231F20"/>
                </a:solidFill>
                <a:effectLst/>
                <a:latin typeface="+mj-lt"/>
                <a:cs typeface="SimSun-ExtB" panose="02010609060101010101" pitchFamily="49" charset="-122"/>
              </a:rPr>
              <a:t> </a:t>
            </a:r>
            <a:r>
              <a:rPr lang="vi-VN" sz="1200" dirty="0">
                <a:solidFill>
                  <a:srgbClr val="231F20"/>
                </a:solidFill>
                <a:effectLst/>
                <a:latin typeface="+mj-lt"/>
                <a:cs typeface="SimSun-ExtB" panose="02010609060101010101" pitchFamily="49" charset="-122"/>
              </a:rPr>
              <a:t>Dữ,</a:t>
            </a:r>
            <a:r>
              <a:rPr lang="vi-VN" sz="1200" spc="-345" dirty="0">
                <a:solidFill>
                  <a:srgbClr val="231F20"/>
                </a:solidFill>
                <a:effectLst/>
                <a:latin typeface="+mj-lt"/>
                <a:cs typeface="SimSun-ExtB" panose="02010609060101010101" pitchFamily="49" charset="-122"/>
              </a:rPr>
              <a:t> </a:t>
            </a:r>
            <a:r>
              <a:rPr lang="en-US" sz="1200" spc="-345" dirty="0">
                <a:solidFill>
                  <a:srgbClr val="231F20"/>
                </a:solidFill>
                <a:effectLst/>
                <a:latin typeface="+mj-lt"/>
                <a:cs typeface="SimSun-ExtB" panose="02010609060101010101" pitchFamily="49" charset="-122"/>
              </a:rPr>
              <a:t>   </a:t>
            </a:r>
            <a:r>
              <a:rPr lang="vi-VN" sz="1200" dirty="0">
                <a:solidFill>
                  <a:srgbClr val="231F20"/>
                </a:solidFill>
                <a:effectLst/>
                <a:latin typeface="+mj-lt"/>
                <a:cs typeface="SimSun-ExtB" panose="02010609060101010101" pitchFamily="49" charset="-122"/>
              </a:rPr>
              <a:t>viết</a:t>
            </a:r>
            <a:r>
              <a:rPr lang="en-US" sz="1200" dirty="0">
                <a:solidFill>
                  <a:srgbClr val="231F20"/>
                </a:solidFill>
                <a:effectLst/>
                <a:latin typeface="+mj-lt"/>
                <a:cs typeface="SimSun-ExtB" panose="02010609060101010101" pitchFamily="49" charset="-122"/>
              </a:rPr>
              <a:t> </a:t>
            </a:r>
            <a:r>
              <a:rPr lang="vi-VN" sz="1200" spc="-345" dirty="0">
                <a:solidFill>
                  <a:srgbClr val="231F20"/>
                </a:solidFill>
                <a:effectLst/>
                <a:latin typeface="+mj-lt"/>
                <a:cs typeface="SimSun-ExtB" panose="02010609060101010101" pitchFamily="49" charset="-122"/>
              </a:rPr>
              <a:t> </a:t>
            </a:r>
            <a:r>
              <a:rPr lang="vi-VN" sz="1200" spc="5" dirty="0">
                <a:solidFill>
                  <a:srgbClr val="231F20"/>
                </a:solidFill>
                <a:effectLst/>
                <a:latin typeface="+mj-lt"/>
                <a:cs typeface="SimSun-ExtB" panose="02010609060101010101" pitchFamily="49" charset="-122"/>
              </a:rPr>
              <a:t>b</a:t>
            </a:r>
            <a:r>
              <a:rPr lang="vi-VN" sz="1200" spc="-15" dirty="0">
                <a:solidFill>
                  <a:srgbClr val="231F20"/>
                </a:solidFill>
                <a:effectLst/>
                <a:latin typeface="+mj-lt"/>
                <a:cs typeface="SimSun-ExtB" panose="02010609060101010101" pitchFamily="49" charset="-122"/>
              </a:rPr>
              <a:t>ằ</a:t>
            </a:r>
            <a:r>
              <a:rPr lang="vi-VN" sz="1200" spc="-10" dirty="0">
                <a:solidFill>
                  <a:srgbClr val="231F20"/>
                </a:solidFill>
                <a:effectLst/>
                <a:latin typeface="+mj-lt"/>
                <a:cs typeface="SimSun-ExtB" panose="02010609060101010101" pitchFamily="49" charset="-122"/>
              </a:rPr>
              <a:t>n</a:t>
            </a:r>
            <a:r>
              <a:rPr lang="vi-VN" sz="1200" dirty="0">
                <a:solidFill>
                  <a:srgbClr val="231F20"/>
                </a:solidFill>
                <a:effectLst/>
                <a:latin typeface="+mj-lt"/>
                <a:cs typeface="SimSun-ExtB" panose="02010609060101010101" pitchFamily="49" charset="-122"/>
              </a:rPr>
              <a:t>g</a:t>
            </a:r>
            <a:r>
              <a:rPr lang="en-US" sz="1200" dirty="0">
                <a:solidFill>
                  <a:srgbClr val="231F20"/>
                </a:solidFill>
                <a:effectLst/>
                <a:latin typeface="+mj-lt"/>
                <a:cs typeface="SimSun-ExtB" panose="02010609060101010101" pitchFamily="49" charset="-122"/>
              </a:rPr>
              <a:t> </a:t>
            </a:r>
            <a:r>
              <a:rPr lang="vi-VN" sz="1200" spc="-345" dirty="0">
                <a:solidFill>
                  <a:srgbClr val="231F20"/>
                </a:solidFill>
                <a:effectLst/>
                <a:latin typeface="+mj-lt"/>
                <a:cs typeface="SimSun-ExtB" panose="02010609060101010101" pitchFamily="49" charset="-122"/>
              </a:rPr>
              <a:t> </a:t>
            </a:r>
            <a:r>
              <a:rPr lang="vi-VN" sz="1200" spc="-10" dirty="0">
                <a:solidFill>
                  <a:srgbClr val="231F20"/>
                </a:solidFill>
                <a:effectLst/>
                <a:latin typeface="+mj-lt"/>
                <a:cs typeface="SimSun-ExtB" panose="02010609060101010101" pitchFamily="49" charset="-122"/>
              </a:rPr>
              <a:t>c</a:t>
            </a:r>
            <a:r>
              <a:rPr lang="vi-VN" sz="1200" dirty="0">
                <a:solidFill>
                  <a:srgbClr val="231F20"/>
                </a:solidFill>
                <a:effectLst/>
                <a:latin typeface="+mj-lt"/>
                <a:cs typeface="SimSun-ExtB" panose="02010609060101010101" pitchFamily="49" charset="-122"/>
              </a:rPr>
              <a:t>hữ</a:t>
            </a:r>
            <a:r>
              <a:rPr lang="en-US" sz="1200" dirty="0">
                <a:solidFill>
                  <a:srgbClr val="231F20"/>
                </a:solidFill>
                <a:effectLst/>
                <a:latin typeface="+mj-lt"/>
                <a:cs typeface="SimSun-ExtB" panose="02010609060101010101" pitchFamily="49" charset="-122"/>
              </a:rPr>
              <a:t> </a:t>
            </a:r>
            <a:r>
              <a:rPr lang="vi-VN" sz="1200" spc="-30" dirty="0">
                <a:solidFill>
                  <a:srgbClr val="231F20"/>
                </a:solidFill>
                <a:effectLst/>
                <a:latin typeface="+mj-lt"/>
                <a:cs typeface="SimSun-ExtB" panose="02010609060101010101" pitchFamily="49" charset="-122"/>
              </a:rPr>
              <a:t>H</a:t>
            </a:r>
            <a:r>
              <a:rPr lang="vi-VN" sz="1200" spc="-15" dirty="0">
                <a:solidFill>
                  <a:srgbClr val="231F20"/>
                </a:solidFill>
                <a:effectLst/>
                <a:latin typeface="+mj-lt"/>
                <a:cs typeface="SimSun-ExtB" panose="02010609060101010101" pitchFamily="49" charset="-122"/>
              </a:rPr>
              <a:t>á</a:t>
            </a:r>
            <a:r>
              <a:rPr lang="vi-VN" sz="1200" dirty="0">
                <a:solidFill>
                  <a:srgbClr val="231F20"/>
                </a:solidFill>
                <a:effectLst/>
                <a:latin typeface="+mj-lt"/>
                <a:cs typeface="SimSun-ExtB" panose="02010609060101010101" pitchFamily="49" charset="-122"/>
              </a:rPr>
              <a:t>n.</a:t>
            </a: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16</a:t>
            </a:fld>
            <a:endParaRPr lang="zh-CN" altLang="en-US"/>
          </a:p>
        </p:txBody>
      </p:sp>
    </p:spTree>
    <p:extLst>
      <p:ext uri="{BB962C8B-B14F-4D97-AF65-F5344CB8AC3E}">
        <p14:creationId xmlns:p14="http://schemas.microsoft.com/office/powerpoint/2010/main" val="273620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17</a:t>
            </a:fld>
            <a:endParaRPr lang="zh-CN" altLang="en-US"/>
          </a:p>
        </p:txBody>
      </p:sp>
    </p:spTree>
    <p:extLst>
      <p:ext uri="{BB962C8B-B14F-4D97-AF65-F5344CB8AC3E}">
        <p14:creationId xmlns:p14="http://schemas.microsoft.com/office/powerpoint/2010/main" val="3560710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18</a:t>
            </a:fld>
            <a:endParaRPr lang="zh-CN" altLang="en-US"/>
          </a:p>
        </p:txBody>
      </p:sp>
    </p:spTree>
    <p:extLst>
      <p:ext uri="{BB962C8B-B14F-4D97-AF65-F5344CB8AC3E}">
        <p14:creationId xmlns:p14="http://schemas.microsoft.com/office/powerpoint/2010/main" val="3850798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latin typeface="#9Slide03 Arima Madurai" panose="00000500000000000000" pitchFamily="2" charset="0"/>
                <a:cs typeface="#9Slide03 Arima Madurai" panose="00000500000000000000" pitchFamily="2" charset="0"/>
              </a:rPr>
              <a:t>Truyền</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kì</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mạn</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lục</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có</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nghĩa</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l</a:t>
            </a:r>
            <a:r>
              <a:rPr lang="en-US" sz="1200" dirty="0" err="1">
                <a:latin typeface="#9Slide03 Arima Madurai" panose="00000500000000000000" pitchFamily="2" charset="0"/>
                <a:cs typeface="#9Slide03 Arima Madurai" panose="00000500000000000000" pitchFamily="2" charset="0"/>
              </a:rPr>
              <a:t>à</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ghi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chép</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tản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mạn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về</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những</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điều</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kì</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lạ</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vẫn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được</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lưu</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truyền</a:t>
            </a:r>
            <a:r>
              <a:rPr lang="en-US" sz="1200" dirty="0">
                <a:latin typeface="#9Slide03 Arima Madurai" panose="00000500000000000000" pitchFamily="2" charset="0"/>
                <a:cs typeface="#9Slide03 Arima Madurai" panose="00000500000000000000" pitchFamily="2" charset="0"/>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Tác</a:t>
            </a:r>
            <a:r>
              <a:rPr lang="en-US" dirty="0"/>
              <a:t> </a:t>
            </a:r>
            <a:r>
              <a:rPr lang="en-US" dirty="0" err="1"/>
              <a:t>phẩm</a:t>
            </a:r>
            <a:r>
              <a:rPr lang="en-US" dirty="0"/>
              <a:t> </a:t>
            </a:r>
            <a:r>
              <a:rPr lang="en-US" sz="1200" dirty="0" err="1">
                <a:solidFill>
                  <a:srgbClr val="FF0000"/>
                </a:solidFill>
                <a:latin typeface="#9Slide03 Arima Madurai Black" panose="00000A00000000000000" pitchFamily="2" charset="0"/>
                <a:cs typeface="#9Slide03 Arima Madurai Black" panose="00000A00000000000000" pitchFamily="2" charset="0"/>
              </a:rPr>
              <a:t>Truyền</a:t>
            </a:r>
            <a:r>
              <a:rPr lang="en-US" sz="1200" dirty="0">
                <a:solidFill>
                  <a:srgbClr val="FF0000"/>
                </a:solidFill>
                <a:latin typeface="#9Slide03 Arima Madurai Black" panose="00000A00000000000000" pitchFamily="2" charset="0"/>
                <a:cs typeface="#9Slide03 Arima Madurai Black" panose="00000A00000000000000" pitchFamily="2" charset="0"/>
              </a:rPr>
              <a:t> </a:t>
            </a:r>
            <a:r>
              <a:rPr lang="en-US" sz="1200" dirty="0" err="1">
                <a:solidFill>
                  <a:srgbClr val="FF0000"/>
                </a:solidFill>
                <a:latin typeface="#9Slide03 Arima Madurai Black" panose="00000A00000000000000" pitchFamily="2" charset="0"/>
                <a:cs typeface="#9Slide03 Arima Madurai Black" panose="00000A00000000000000" pitchFamily="2" charset="0"/>
              </a:rPr>
              <a:t>kì</a:t>
            </a:r>
            <a:r>
              <a:rPr lang="en-US" sz="1200" dirty="0">
                <a:solidFill>
                  <a:srgbClr val="FF0000"/>
                </a:solidFill>
                <a:latin typeface="#9Slide03 Arima Madurai Black" panose="00000A00000000000000" pitchFamily="2" charset="0"/>
                <a:cs typeface="#9Slide03 Arima Madurai Black" panose="00000A00000000000000" pitchFamily="2" charset="0"/>
              </a:rPr>
              <a:t> </a:t>
            </a:r>
            <a:r>
              <a:rPr lang="en-US" sz="1200" dirty="0" err="1">
                <a:solidFill>
                  <a:srgbClr val="FF0000"/>
                </a:solidFill>
                <a:latin typeface="#9Slide03 Arima Madurai Black" panose="00000A00000000000000" pitchFamily="2" charset="0"/>
                <a:cs typeface="#9Slide03 Arima Madurai Black" panose="00000A00000000000000" pitchFamily="2" charset="0"/>
              </a:rPr>
              <a:t>mạn</a:t>
            </a:r>
            <a:r>
              <a:rPr lang="en-US" sz="1200" dirty="0">
                <a:solidFill>
                  <a:srgbClr val="FF0000"/>
                </a:solidFill>
                <a:latin typeface="#9Slide03 Arima Madurai Black" panose="00000A00000000000000" pitchFamily="2" charset="0"/>
                <a:cs typeface="#9Slide03 Arima Madurai Black" panose="00000A00000000000000" pitchFamily="2" charset="0"/>
              </a:rPr>
              <a:t> </a:t>
            </a:r>
            <a:r>
              <a:rPr lang="en-US" sz="1200" dirty="0" err="1">
                <a:solidFill>
                  <a:srgbClr val="FF0000"/>
                </a:solidFill>
                <a:latin typeface="#9Slide03 Arima Madurai Black" panose="00000A00000000000000" pitchFamily="2" charset="0"/>
                <a:cs typeface="#9Slide03 Arima Madurai Black" panose="00000A00000000000000" pitchFamily="2" charset="0"/>
              </a:rPr>
              <a:t>lục</a:t>
            </a:r>
            <a:r>
              <a:rPr lang="en-US" sz="1200" dirty="0">
                <a:solidFill>
                  <a:srgbClr val="FF0000"/>
                </a:solidFill>
                <a:latin typeface="#9Slide03 Arima Madurai Black" panose="00000A00000000000000" pitchFamily="2" charset="0"/>
                <a:cs typeface="#9Slide03 Arima Madurai Black" panose="00000A00000000000000" pitchFamily="2" charset="0"/>
              </a:rPr>
              <a:t> </a:t>
            </a:r>
            <a:r>
              <a:rPr lang="en-US" sz="1200" dirty="0" err="1">
                <a:solidFill>
                  <a:srgbClr val="FF0000"/>
                </a:solidFill>
                <a:latin typeface="#9Slide03 Arima Madurai Black" panose="00000A00000000000000" pitchFamily="2" charset="0"/>
                <a:cs typeface="#9Slide03 Arima Madurai Black" panose="00000A00000000000000" pitchFamily="2" charset="0"/>
              </a:rPr>
              <a:t>của</a:t>
            </a:r>
            <a:r>
              <a:rPr lang="en-US" sz="1200" dirty="0">
                <a:solidFill>
                  <a:srgbClr val="FF0000"/>
                </a:solidFill>
                <a:latin typeface="#9Slide03 Arima Madurai Black" panose="00000A00000000000000" pitchFamily="2" charset="0"/>
                <a:cs typeface="#9Slide03 Arima Madurai Black" panose="00000A00000000000000" pitchFamily="2" charset="0"/>
              </a:rPr>
              <a:t> ND </a:t>
            </a:r>
            <a:r>
              <a:rPr lang="en-US" sz="1200" dirty="0" err="1">
                <a:solidFill>
                  <a:srgbClr val="FF0000"/>
                </a:solidFill>
                <a:latin typeface="#9Slide03 Arima Madurai Black" panose="00000A00000000000000" pitchFamily="2" charset="0"/>
                <a:cs typeface="#9Slide03 Arima Madurai Black" panose="00000A00000000000000" pitchFamily="2" charset="0"/>
              </a:rPr>
              <a:t>được</a:t>
            </a:r>
            <a:r>
              <a:rPr lang="en-US" sz="1200" dirty="0">
                <a:solidFill>
                  <a:srgbClr val="FF0000"/>
                </a:solidFill>
                <a:latin typeface="#9Slide03 Arima Madurai Black" panose="00000A00000000000000" pitchFamily="2" charset="0"/>
                <a:cs typeface="#9Slide03 Arima Madurai Black" panose="00000A00000000000000" pitchFamily="2" charset="0"/>
              </a:rPr>
              <a:t> </a:t>
            </a:r>
            <a:r>
              <a:rPr lang="en-US" sz="1200" dirty="0" err="1">
                <a:solidFill>
                  <a:srgbClr val="FF0000"/>
                </a:solidFill>
                <a:latin typeface="#9Slide03 Arima Madurai Black" panose="00000A00000000000000" pitchFamily="2" charset="0"/>
                <a:cs typeface="#9Slide03 Arima Madurai Black" panose="00000A00000000000000" pitchFamily="2" charset="0"/>
              </a:rPr>
              <a:t>đánh</a:t>
            </a:r>
            <a:r>
              <a:rPr lang="en-US" sz="1200" dirty="0">
                <a:solidFill>
                  <a:srgbClr val="FF0000"/>
                </a:solidFill>
                <a:latin typeface="#9Slide03 Arima Madurai Black" panose="00000A00000000000000" pitchFamily="2" charset="0"/>
                <a:cs typeface="#9Slide03 Arima Madurai Black" panose="00000A00000000000000" pitchFamily="2" charset="0"/>
              </a:rPr>
              <a:t> </a:t>
            </a:r>
            <a:r>
              <a:rPr lang="en-US" sz="1200" dirty="0" err="1">
                <a:solidFill>
                  <a:srgbClr val="FF0000"/>
                </a:solidFill>
                <a:latin typeface="#9Slide03 Arima Madurai Black" panose="00000A00000000000000" pitchFamily="2" charset="0"/>
                <a:cs typeface="#9Slide03 Arima Madurai Black" panose="00000A00000000000000" pitchFamily="2" charset="0"/>
              </a:rPr>
              <a:t>giá</a:t>
            </a:r>
            <a:r>
              <a:rPr lang="en-US" sz="1200" dirty="0">
                <a:solidFill>
                  <a:srgbClr val="FF0000"/>
                </a:solidFill>
                <a:latin typeface="#9Slide03 Arima Madurai Black" panose="00000A00000000000000" pitchFamily="2" charset="0"/>
                <a:cs typeface="#9Slide03 Arima Madurai Black" panose="00000A00000000000000" pitchFamily="2" charset="0"/>
              </a:rPr>
              <a:t> </a:t>
            </a:r>
            <a:r>
              <a:rPr lang="en-US" sz="1200" dirty="0" err="1">
                <a:solidFill>
                  <a:srgbClr val="FF0000"/>
                </a:solidFill>
                <a:latin typeface="#9Slide03 Arima Madurai Black" panose="00000A00000000000000" pitchFamily="2" charset="0"/>
                <a:cs typeface="#9Slide03 Arima Madurai Black" panose="00000A00000000000000" pitchFamily="2" charset="0"/>
              </a:rPr>
              <a:t>là</a:t>
            </a:r>
            <a:r>
              <a:rPr lang="en-US" sz="1200" dirty="0">
                <a:solidFill>
                  <a:srgbClr val="FF0000"/>
                </a:solidFill>
                <a:latin typeface="#9Slide03 Arima Madurai Black" panose="00000A00000000000000" pitchFamily="2" charset="0"/>
                <a:cs typeface="#9Slide03 Arima Madurai Black" panose="00000A00000000000000" pitchFamily="2" charset="0"/>
              </a:rPr>
              <a:t> </a:t>
            </a:r>
            <a:r>
              <a:rPr lang="en-US" sz="1200" dirty="0" err="1">
                <a:solidFill>
                  <a:srgbClr val="FF0000"/>
                </a:solidFill>
                <a:latin typeface="#9Slide03 Arima Madurai Black" panose="00000A00000000000000" pitchFamily="2" charset="0"/>
                <a:cs typeface="#9Slide03 Arima Madurai Black" panose="00000A00000000000000" pitchFamily="2" charset="0"/>
              </a:rPr>
              <a:t>Áng</a:t>
            </a:r>
            <a:r>
              <a:rPr lang="en-US" sz="1200" dirty="0">
                <a:solidFill>
                  <a:srgbClr val="FF0000"/>
                </a:solidFill>
                <a:latin typeface="#9Slide03 Arima Madurai Black" panose="00000A00000000000000" pitchFamily="2" charset="0"/>
                <a:cs typeface="#9Slide03 Arima Madurai Black" panose="00000A00000000000000" pitchFamily="2" charset="0"/>
              </a:rPr>
              <a:t> </a:t>
            </a:r>
            <a:r>
              <a:rPr lang="en-US" sz="1200" dirty="0" err="1">
                <a:solidFill>
                  <a:srgbClr val="FF0000"/>
                </a:solidFill>
                <a:latin typeface="#9Slide03 Arima Madurai Black" panose="00000A00000000000000" pitchFamily="2" charset="0"/>
                <a:cs typeface="#9Slide03 Arima Madurai Black" panose="00000A00000000000000" pitchFamily="2" charset="0"/>
              </a:rPr>
              <a:t>thiên</a:t>
            </a:r>
            <a:r>
              <a:rPr lang="en-US" sz="1200" dirty="0">
                <a:solidFill>
                  <a:srgbClr val="FF0000"/>
                </a:solidFill>
                <a:latin typeface="#9Slide03 Arima Madurai Black" panose="00000A00000000000000" pitchFamily="2" charset="0"/>
                <a:cs typeface="#9Slide03 Arima Madurai Black" panose="00000A00000000000000" pitchFamily="2" charset="0"/>
              </a:rPr>
              <a:t> </a:t>
            </a:r>
            <a:r>
              <a:rPr lang="en-US" sz="1200" dirty="0" err="1">
                <a:solidFill>
                  <a:srgbClr val="FF0000"/>
                </a:solidFill>
                <a:latin typeface="#9Slide03 Arima Madurai Black" panose="00000A00000000000000" pitchFamily="2" charset="0"/>
                <a:cs typeface="#9Slide03 Arima Madurai Black" panose="00000A00000000000000" pitchFamily="2" charset="0"/>
              </a:rPr>
              <a:t>cổ</a:t>
            </a:r>
            <a:r>
              <a:rPr lang="en-US" sz="1200" dirty="0">
                <a:solidFill>
                  <a:srgbClr val="FF0000"/>
                </a:solidFill>
                <a:latin typeface="#9Slide03 Arima Madurai Black" panose="00000A00000000000000" pitchFamily="2" charset="0"/>
                <a:cs typeface="#9Slide03 Arima Madurai Black" panose="00000A00000000000000" pitchFamily="2" charset="0"/>
              </a:rPr>
              <a:t> </a:t>
            </a:r>
            <a:r>
              <a:rPr lang="en-US" sz="1200" dirty="0" err="1">
                <a:solidFill>
                  <a:srgbClr val="FF0000"/>
                </a:solidFill>
                <a:latin typeface="#9Slide03 Arima Madurai Black" panose="00000A00000000000000" pitchFamily="2" charset="0"/>
                <a:cs typeface="#9Slide03 Arima Madurai Black" panose="00000A00000000000000" pitchFamily="2" charset="0"/>
              </a:rPr>
              <a:t>kì</a:t>
            </a:r>
            <a:r>
              <a:rPr lang="en-US" sz="1200" dirty="0">
                <a:solidFill>
                  <a:srgbClr val="FF0000"/>
                </a:solidFill>
                <a:latin typeface="#9Slide03 Arima Madurai Black" panose="00000A00000000000000" pitchFamily="2" charset="0"/>
                <a:cs typeface="#9Slide03 Arima Madurai Black" panose="00000A00000000000000" pitchFamily="2" charset="0"/>
              </a:rPr>
              <a:t> </a:t>
            </a:r>
            <a:r>
              <a:rPr lang="en-US" sz="1200" dirty="0" err="1">
                <a:solidFill>
                  <a:srgbClr val="FF0000"/>
                </a:solidFill>
                <a:latin typeface="#9Slide03 Arima Madurai Black" panose="00000A00000000000000" pitchFamily="2" charset="0"/>
                <a:cs typeface="#9Slide03 Arima Madurai Black" panose="00000A00000000000000" pitchFamily="2" charset="0"/>
              </a:rPr>
              <a:t>bút</a:t>
            </a:r>
            <a:r>
              <a:rPr lang="en-SG" sz="1200" dirty="0">
                <a:solidFill>
                  <a:srgbClr val="FF0000"/>
                </a:solidFill>
                <a:latin typeface="#9Slide03 Arima Madurai Black" panose="00000A00000000000000" pitchFamily="2" charset="0"/>
                <a:cs typeface="#9Slide03 Arima Madurai Black" panose="00000A00000000000000" pitchFamily="2" charset="0"/>
              </a:rPr>
              <a:t> (</a:t>
            </a:r>
            <a:r>
              <a:rPr lang="en-US" dirty="0" err="1"/>
              <a:t>Áng</a:t>
            </a:r>
            <a:r>
              <a:rPr lang="en-US" baseline="0" dirty="0"/>
              <a:t> </a:t>
            </a:r>
            <a:r>
              <a:rPr lang="en-US" baseline="0" dirty="0" err="1"/>
              <a:t>văn</a:t>
            </a:r>
            <a:r>
              <a:rPr lang="en-US" baseline="0" dirty="0"/>
              <a:t> hay </a:t>
            </a:r>
            <a:r>
              <a:rPr lang="en-US" baseline="0" dirty="0" err="1"/>
              <a:t>của</a:t>
            </a:r>
            <a:r>
              <a:rPr lang="en-US" baseline="0" dirty="0"/>
              <a:t> </a:t>
            </a:r>
            <a:r>
              <a:rPr lang="en-US" baseline="0" dirty="0" err="1"/>
              <a:t>ngàn</a:t>
            </a:r>
            <a:r>
              <a:rPr lang="en-US" baseline="0" dirty="0"/>
              <a:t> </a:t>
            </a:r>
            <a:r>
              <a:rPr lang="en-US" baseline="0" dirty="0" err="1"/>
              <a:t>đời</a:t>
            </a:r>
            <a:r>
              <a:rPr lang="en-US" baseline="0" dirty="0"/>
              <a:t>)</a:t>
            </a:r>
          </a:p>
          <a:p>
            <a:pPr marL="171450" indent="-171450">
              <a:buFontTx/>
              <a:buChar char="-"/>
            </a:pPr>
            <a:r>
              <a:rPr lang="en-US" baseline="0" dirty="0" err="1"/>
              <a:t>Tác</a:t>
            </a:r>
            <a:r>
              <a:rPr lang="en-US" baseline="0" dirty="0"/>
              <a:t> </a:t>
            </a:r>
            <a:r>
              <a:rPr lang="en-US" baseline="0" dirty="0" err="1"/>
              <a:t>phẩm</a:t>
            </a:r>
            <a:r>
              <a:rPr lang="en-US" baseline="0" dirty="0"/>
              <a:t> </a:t>
            </a:r>
            <a:r>
              <a:rPr lang="en-US" baseline="0" dirty="0" err="1"/>
              <a:t>gồm</a:t>
            </a:r>
            <a:r>
              <a:rPr lang="en-US" baseline="0" dirty="0"/>
              <a:t> 20 </a:t>
            </a:r>
            <a:r>
              <a:rPr lang="en-US" baseline="0" dirty="0" err="1"/>
              <a:t>truyện</a:t>
            </a:r>
            <a:r>
              <a:rPr lang="en-US" baseline="0" dirty="0"/>
              <a:t> </a:t>
            </a:r>
            <a:r>
              <a:rPr lang="en-US" baseline="0" dirty="0" err="1"/>
              <a:t>với</a:t>
            </a:r>
            <a:r>
              <a:rPr lang="en-US" baseline="0" dirty="0"/>
              <a:t> </a:t>
            </a:r>
            <a:r>
              <a:rPr lang="en-US" baseline="0" dirty="0" err="1"/>
              <a:t>đề</a:t>
            </a:r>
            <a:r>
              <a:rPr lang="en-US" baseline="0" dirty="0"/>
              <a:t> </a:t>
            </a:r>
            <a:r>
              <a:rPr lang="en-US" baseline="0" dirty="0" err="1"/>
              <a:t>tài</a:t>
            </a:r>
            <a:r>
              <a:rPr lang="en-US" baseline="0" dirty="0"/>
              <a:t> </a:t>
            </a:r>
            <a:r>
              <a:rPr lang="en-US" baseline="0" dirty="0" err="1"/>
              <a:t>phong</a:t>
            </a:r>
            <a:r>
              <a:rPr lang="en-US" baseline="0" dirty="0"/>
              <a:t> </a:t>
            </a:r>
            <a:r>
              <a:rPr lang="en-US" baseline="0" dirty="0" err="1"/>
              <a:t>phú</a:t>
            </a:r>
            <a:r>
              <a:rPr lang="en-US" baseline="0" dirty="0"/>
              <a:t>, </a:t>
            </a:r>
            <a:r>
              <a:rPr lang="en-US" baseline="0" dirty="0" err="1"/>
              <a:t>viết</a:t>
            </a:r>
            <a:r>
              <a:rPr lang="en-US" baseline="0" dirty="0"/>
              <a:t> </a:t>
            </a:r>
            <a:r>
              <a:rPr lang="en-US" baseline="0" dirty="0" err="1"/>
              <a:t>bằng</a:t>
            </a:r>
            <a:r>
              <a:rPr lang="en-US" baseline="0" dirty="0"/>
              <a:t> </a:t>
            </a:r>
            <a:r>
              <a:rPr lang="en-US" baseline="0" dirty="0" err="1"/>
              <a:t>chữ</a:t>
            </a:r>
            <a:r>
              <a:rPr lang="en-US" baseline="0" dirty="0"/>
              <a:t> </a:t>
            </a:r>
            <a:r>
              <a:rPr lang="en-US" baseline="0" dirty="0" err="1"/>
              <a:t>Hán</a:t>
            </a:r>
            <a:endParaRPr lang="en-US" baseline="0" dirty="0"/>
          </a:p>
          <a:p>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Có thể nói Nguyễn Dữ đã gửi gắm vào tác phẩm tất cả tâm tư, tình cảm, nhận thức và khát vọng của người trí thức có lương tri trước những vấn đề lớn của thời đại, của con người.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19</a:t>
            </a:fld>
            <a:endParaRPr lang="zh-CN" altLang="en-US"/>
          </a:p>
        </p:txBody>
      </p:sp>
    </p:spTree>
    <p:extLst>
      <p:ext uri="{BB962C8B-B14F-4D97-AF65-F5344CB8AC3E}">
        <p14:creationId xmlns:p14="http://schemas.microsoft.com/office/powerpoint/2010/main" val="790370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20</a:t>
            </a:fld>
            <a:endParaRPr lang="zh-CN" altLang="en-US"/>
          </a:p>
        </p:txBody>
      </p:sp>
    </p:spTree>
    <p:extLst>
      <p:ext uri="{BB962C8B-B14F-4D97-AF65-F5344CB8AC3E}">
        <p14:creationId xmlns:p14="http://schemas.microsoft.com/office/powerpoint/2010/main" val="1325919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21</a:t>
            </a:fld>
            <a:endParaRPr lang="zh-CN" altLang="en-US"/>
          </a:p>
        </p:txBody>
      </p:sp>
    </p:spTree>
    <p:extLst>
      <p:ext uri="{BB962C8B-B14F-4D97-AF65-F5344CB8AC3E}">
        <p14:creationId xmlns:p14="http://schemas.microsoft.com/office/powerpoint/2010/main" val="44605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22</a:t>
            </a:fld>
            <a:endParaRPr lang="zh-CN" altLang="en-US"/>
          </a:p>
        </p:txBody>
      </p:sp>
    </p:spTree>
    <p:extLst>
      <p:ext uri="{BB962C8B-B14F-4D97-AF65-F5344CB8AC3E}">
        <p14:creationId xmlns:p14="http://schemas.microsoft.com/office/powerpoint/2010/main" val="2106439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538480" lvl="0" indent="-342900" algn="just">
              <a:lnSpc>
                <a:spcPct val="117000"/>
              </a:lnSpc>
              <a:spcBef>
                <a:spcPts val="460"/>
              </a:spcBef>
              <a:spcAft>
                <a:spcPts val="0"/>
              </a:spcAft>
              <a:buFont typeface="Arial MT"/>
              <a:buChar char="–"/>
              <a:tabLst>
                <a:tab pos="1059815" algn="l"/>
              </a:tabLst>
            </a:pPr>
            <a:r>
              <a:rPr lang="vi-VN" sz="1200" spc="0" dirty="0">
                <a:solidFill>
                  <a:srgbClr val="221E1F"/>
                </a:solidFill>
                <a:effectLst/>
                <a:latin typeface="Times New Roman" panose="02020603050405020304" pitchFamily="18" charset="0"/>
                <a:ea typeface="Arial MT"/>
                <a:cs typeface="Arial MT"/>
              </a:rPr>
              <a:t>Không gian, thời gian thực thể hiện qua những chi tiết nói về nơi sinh sống, nghề nghiệp</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và</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các</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mối</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quan</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hệ</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của</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Phan</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Lang</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với</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Vũ</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Nương</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và</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Trương</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Sinh,</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chi</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tiết</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Phan</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Lang nhắc</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đến</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nhà</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cửa,</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cây</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cối,</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phần</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mộ</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tổ</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tiên,…</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của</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gia</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đình</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Vũ</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Nương</a:t>
            </a:r>
            <a:r>
              <a:rPr lang="en-US" sz="1200" spc="0" dirty="0">
                <a:solidFill>
                  <a:srgbClr val="221E1F"/>
                </a:solidFill>
                <a:effectLst/>
                <a:latin typeface="Times New Roman" panose="02020603050405020304" pitchFamily="18" charset="0"/>
                <a:ea typeface="Arial MT"/>
                <a:cs typeface="Arial MT"/>
              </a:rPr>
              <a:t>: </a:t>
            </a:r>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địa danh (bến đò Hoàng Giang, ải Chi Lăng), thời điểm lịch sử (cuối đời Khai Đại nhà Hồ), sự kiện lịch sử (quân Minh xâm lược nước ta, nhiều người chạy trốn ra ngoài bể, rồi bị đắm thuyền),...</a:t>
            </a:r>
            <a:endParaRPr lang="en-US"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endParaRPr>
          </a:p>
          <a:p>
            <a:pPr marL="342900" marR="538480" lvl="0" indent="-342900" algn="just">
              <a:lnSpc>
                <a:spcPct val="117000"/>
              </a:lnSpc>
              <a:spcBef>
                <a:spcPts val="460"/>
              </a:spcBef>
              <a:spcAft>
                <a:spcPts val="0"/>
              </a:spcAft>
              <a:buFont typeface="Arial MT"/>
              <a:buChar char="–"/>
              <a:tabLst>
                <a:tab pos="1059815" algn="l"/>
              </a:tabLst>
            </a:pPr>
            <a:r>
              <a:rPr lang="vi-VN" sz="1200" spc="0" dirty="0">
                <a:solidFill>
                  <a:srgbClr val="221E1F"/>
                </a:solidFill>
                <a:effectLst/>
                <a:latin typeface="Times New Roman" panose="02020603050405020304" pitchFamily="18" charset="0"/>
                <a:ea typeface="Arial MT"/>
                <a:cs typeface="Arial MT"/>
              </a:rPr>
              <a:t>Không</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gian,</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thời</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gian ảo</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được</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thể</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hiện</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qua</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những</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chi</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tiết</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miêu</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tả</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cuộc</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sống</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của</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Phan</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Lang</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ở</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nơi</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cung</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nước:</a:t>
            </a:r>
            <a:r>
              <a:rPr lang="vi-VN" sz="1200" spc="-10" dirty="0">
                <a:solidFill>
                  <a:srgbClr val="221E1F"/>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dạt vào</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động</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rùa</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của</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Linh</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Phi,</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được</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đãi</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tiệc</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và</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gặp</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Vũ</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Nương;</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sau</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đó</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Phan</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Lang</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được</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sứ</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giả Xích Hỗn rẽ nước đưa về…</a:t>
            </a:r>
            <a:endParaRPr lang="en-US" sz="1050" spc="0" dirty="0">
              <a:effectLst/>
              <a:latin typeface="Times New Roman" panose="02020603050405020304" pitchFamily="18" charset="0"/>
              <a:ea typeface="Arial MT"/>
              <a:cs typeface="Arial MT"/>
            </a:endParaRPr>
          </a:p>
          <a:p>
            <a:pPr marR="537210" lvl="0" algn="just">
              <a:lnSpc>
                <a:spcPct val="117000"/>
              </a:lnSpc>
              <a:spcBef>
                <a:spcPts val="220"/>
              </a:spcBef>
              <a:spcAft>
                <a:spcPts val="0"/>
              </a:spcAft>
              <a:tabLst>
                <a:tab pos="1050925" algn="l"/>
              </a:tabLst>
            </a:pPr>
            <a:r>
              <a:rPr lang="en-US" sz="1200" spc="0" dirty="0">
                <a:solidFill>
                  <a:srgbClr val="221E1F"/>
                </a:solidFill>
                <a:effectLst/>
                <a:latin typeface="Times New Roman" panose="02020603050405020304" pitchFamily="18" charset="0"/>
                <a:ea typeface="Arial MT"/>
                <a:cs typeface="Arial MT"/>
                <a:sym typeface="Wingdings" panose="05000000000000000000" pitchFamily="2" charset="2"/>
              </a:rPr>
              <a:t> </a:t>
            </a:r>
            <a:r>
              <a:rPr lang="vi-VN" sz="1200" spc="0" dirty="0">
                <a:solidFill>
                  <a:srgbClr val="221E1F"/>
                </a:solidFill>
                <a:effectLst/>
                <a:latin typeface="Times New Roman" panose="02020603050405020304" pitchFamily="18" charset="0"/>
                <a:ea typeface="Arial MT"/>
                <a:cs typeface="Arial MT"/>
              </a:rPr>
              <a:t>Phan</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Lang</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đã</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cầm</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theo</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tín</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vật</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của</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Vũ</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Nương</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và</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trở</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về</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nhân</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gian,</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nói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với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Trương</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Sinh</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ước nguyện của Vũ Nương (Trương Sinh phải</a:t>
            </a:r>
            <a:r>
              <a:rPr lang="vi-VN" sz="1200" spc="-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lập đàn bên sông). Như vậy, Phan</a:t>
            </a:r>
            <a:r>
              <a:rPr lang="vi-VN" sz="1200" spc="-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Lang là chiếc cầu</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nối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giữa</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hai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cõi,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là</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nhân</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tố</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kết</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nối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giúp</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Vũ</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Nương</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có</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điều</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kiện</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trở</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về</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để</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giải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tỏ</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nỗi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oan với Trương Sinh, nhờ đó, Trương Sinh hiểu ra mọi điều về vợ, dù đã quá muộn màng.</a:t>
            </a:r>
            <a:endParaRPr lang="en-US" sz="1050" spc="0" dirty="0">
              <a:effectLst/>
              <a:latin typeface="Times New Roman" panose="02020603050405020304" pitchFamily="18" charset="0"/>
              <a:ea typeface="Arial MT"/>
              <a:cs typeface="Arial M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23</a:t>
            </a:fld>
            <a:endParaRPr lang="zh-CN" altLang="en-US"/>
          </a:p>
        </p:txBody>
      </p:sp>
    </p:spTree>
    <p:extLst>
      <p:ext uri="{BB962C8B-B14F-4D97-AF65-F5344CB8AC3E}">
        <p14:creationId xmlns:p14="http://schemas.microsoft.com/office/powerpoint/2010/main" val="113091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a:t>
            </a:fld>
            <a:endParaRPr lang="zh-CN" altLang="en-US"/>
          </a:p>
        </p:txBody>
      </p:sp>
    </p:spTree>
    <p:extLst>
      <p:ext uri="{BB962C8B-B14F-4D97-AF65-F5344CB8AC3E}">
        <p14:creationId xmlns:p14="http://schemas.microsoft.com/office/powerpoint/2010/main" val="1128188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234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25</a:t>
            </a:fld>
            <a:endParaRPr lang="zh-CN" altLang="en-US"/>
          </a:p>
        </p:txBody>
      </p:sp>
    </p:spTree>
    <p:extLst>
      <p:ext uri="{BB962C8B-B14F-4D97-AF65-F5344CB8AC3E}">
        <p14:creationId xmlns:p14="http://schemas.microsoft.com/office/powerpoint/2010/main" val="4014579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26</a:t>
            </a:fld>
            <a:endParaRPr lang="zh-CN" altLang="en-US"/>
          </a:p>
        </p:txBody>
      </p:sp>
    </p:spTree>
    <p:extLst>
      <p:ext uri="{BB962C8B-B14F-4D97-AF65-F5344CB8AC3E}">
        <p14:creationId xmlns:p14="http://schemas.microsoft.com/office/powerpoint/2010/main" val="3128416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a:solidFill>
                  <a:schemeClr val="tx1"/>
                </a:solidFill>
                <a:effectLst/>
                <a:latin typeface="+mn-lt"/>
                <a:ea typeface="+mn-ea"/>
                <a:cs typeface="+mn-cs"/>
              </a:rPr>
              <a:t>C</a:t>
            </a:r>
            <a:r>
              <a:rPr lang="vi-VN" sz="1200" b="0" i="0" kern="1200" dirty="0">
                <a:solidFill>
                  <a:schemeClr val="tx1"/>
                </a:solidFill>
                <a:effectLst/>
                <a:latin typeface="+mn-lt"/>
                <a:ea typeface="+mn-ea"/>
                <a:cs typeface="+mn-cs"/>
              </a:rPr>
              <a:t>uộc hôn nhân ko bình đẳng</a:t>
            </a:r>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 Trương Sinh luôn ra vẻ quyền thế đối vs Vũ Nương,do chế độ nam quyền cho phép đàn ông quyết định mọi chuyện,và do cuộc chiến tranh phi nghĩa</a:t>
            </a:r>
            <a:r>
              <a:rPr lang="en-US" sz="1200" b="0" i="0" kern="1200" dirty="0">
                <a:solidFill>
                  <a:schemeClr val="tx1"/>
                </a:solidFill>
                <a:effectLst/>
                <a:latin typeface="+mn-lt"/>
                <a:ea typeface="+mn-ea"/>
                <a:cs typeface="+mn-cs"/>
              </a:rPr>
              <a:t>.</a:t>
            </a:r>
            <a:br>
              <a:rPr lang="vi-VN" dirty="0"/>
            </a:br>
            <a:br>
              <a:rPr lang="vi-VN" dirty="0"/>
            </a:br>
            <a:r>
              <a:rPr lang="vi-VN"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Là một người vợ thuỷ chung, một nàng dâu hiền thảo, một người mẹ rất mực thương con, hết lòng vun đắp cho hạnh phúc gia đình.</a:t>
            </a:r>
            <a:endParaRPr lang="en-US" sz="1200" b="0" i="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a:p>
            <a:pPr marL="742950" marR="537845" lvl="1" indent="-285750" algn="just">
              <a:lnSpc>
                <a:spcPct val="110000"/>
              </a:lnSpc>
              <a:spcBef>
                <a:spcPts val="360"/>
              </a:spcBef>
              <a:spcAft>
                <a:spcPts val="0"/>
              </a:spcAft>
              <a:buFont typeface="Times New Roman" panose="02020603050405020304" pitchFamily="18" charset="0"/>
              <a:buChar char="–"/>
              <a:tabLst>
                <a:tab pos="1054100" algn="l"/>
              </a:tabLst>
            </a:pPr>
            <a:r>
              <a:rPr lang="vi-VN" sz="1800" spc="0" dirty="0">
                <a:solidFill>
                  <a:srgbClr val="221E1F"/>
                </a:solidFill>
                <a:effectLst/>
                <a:latin typeface="Times New Roman" panose="02020603050405020304" pitchFamily="18" charset="0"/>
                <a:ea typeface="Times New Roman" panose="02020603050405020304" pitchFamily="18" charset="0"/>
              </a:rPr>
              <a:t>Một</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số</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chi</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tiết</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Nguyễn</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Dữ</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sử</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dụng</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để</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khắc</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hoạ</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nhân</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vật</a:t>
            </a:r>
            <a:r>
              <a:rPr lang="vi-VN" sz="1800" spc="-4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Vũ</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Nương:</a:t>
            </a:r>
            <a:r>
              <a:rPr lang="vi-VN" sz="1800" spc="-50" dirty="0">
                <a:solidFill>
                  <a:srgbClr val="221E1F"/>
                </a:solidFill>
                <a:effectLst/>
                <a:latin typeface="Times New Roman" panose="02020603050405020304" pitchFamily="18" charset="0"/>
                <a:ea typeface="Times New Roman" panose="02020603050405020304" pitchFamily="18" charset="0"/>
              </a:rPr>
              <a:t> </a:t>
            </a:r>
            <a:r>
              <a:rPr lang="vi-VN" sz="1800" i="1" spc="0" dirty="0">
                <a:solidFill>
                  <a:srgbClr val="231F20"/>
                </a:solidFill>
                <a:effectLst/>
                <a:latin typeface="Times New Roman" panose="02020603050405020304" pitchFamily="18" charset="0"/>
                <a:ea typeface="Times New Roman" panose="02020603050405020304" pitchFamily="18" charset="0"/>
              </a:rPr>
              <a:t>tính</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spc="0" dirty="0">
                <a:solidFill>
                  <a:srgbClr val="231F20"/>
                </a:solidFill>
                <a:effectLst/>
                <a:latin typeface="Times New Roman" panose="02020603050405020304" pitchFamily="18" charset="0"/>
                <a:ea typeface="Times New Roman" panose="02020603050405020304" pitchFamily="18" charset="0"/>
              </a:rPr>
              <a:t>đã</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spc="0" dirty="0">
                <a:solidFill>
                  <a:srgbClr val="231F20"/>
                </a:solidFill>
                <a:effectLst/>
                <a:latin typeface="Times New Roman" panose="02020603050405020304" pitchFamily="18" charset="0"/>
                <a:ea typeface="Times New Roman" panose="02020603050405020304" pitchFamily="18" charset="0"/>
              </a:rPr>
              <a:t>thuỳ</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spc="0" dirty="0">
                <a:solidFill>
                  <a:srgbClr val="231F20"/>
                </a:solidFill>
                <a:effectLst/>
                <a:latin typeface="Times New Roman" panose="02020603050405020304" pitchFamily="18" charset="0"/>
                <a:ea typeface="Times New Roman" panose="02020603050405020304" pitchFamily="18" charset="0"/>
              </a:rPr>
              <a:t>mị, </a:t>
            </a:r>
            <a:r>
              <a:rPr lang="vi-VN" sz="1800" i="1" spc="-10" dirty="0">
                <a:solidFill>
                  <a:srgbClr val="231F20"/>
                </a:solidFill>
                <a:effectLst/>
                <a:latin typeface="Times New Roman" panose="02020603050405020304" pitchFamily="18" charset="0"/>
                <a:ea typeface="Times New Roman" panose="02020603050405020304" pitchFamily="18" charset="0"/>
              </a:rPr>
              <a:t>nết</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na,</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lại</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thêm</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tư</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dung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tốt</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đẹp,</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giữ</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gìn</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khuôn</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phép,</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không</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từng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để</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lúc</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nào</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vợ</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chồng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phải</a:t>
            </a:r>
            <a:r>
              <a:rPr lang="vi-VN" sz="1800" i="1" spc="-7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đến </a:t>
            </a:r>
            <a:r>
              <a:rPr lang="vi-VN" sz="1800" i="1" spc="0" dirty="0">
                <a:solidFill>
                  <a:srgbClr val="231F20"/>
                </a:solidFill>
                <a:effectLst/>
                <a:latin typeface="Times New Roman" panose="02020603050405020304" pitchFamily="18" charset="0"/>
                <a:ea typeface="Times New Roman" panose="02020603050405020304" pitchFamily="18" charset="0"/>
              </a:rPr>
              <a:t>thất hoà,</a:t>
            </a:r>
            <a:r>
              <a:rPr lang="vi-VN" sz="1800" spc="0"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Còn</a:t>
            </a:r>
            <a:r>
              <a:rPr lang="vi-VN" sz="1800" spc="-2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nhân</a:t>
            </a:r>
            <a:r>
              <a:rPr lang="vi-VN" sz="1800" spc="-2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vật</a:t>
            </a:r>
            <a:r>
              <a:rPr lang="vi-VN" sz="1800" spc="-2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Trương</a:t>
            </a:r>
            <a:r>
              <a:rPr lang="vi-VN" sz="1800" spc="-2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Sinh</a:t>
            </a:r>
            <a:r>
              <a:rPr lang="vi-VN" sz="1800" spc="-2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được</a:t>
            </a:r>
            <a:r>
              <a:rPr lang="vi-VN" sz="1800" spc="-2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nhà</a:t>
            </a:r>
            <a:r>
              <a:rPr lang="vi-VN" sz="1800" spc="-2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văn</a:t>
            </a:r>
            <a:r>
              <a:rPr lang="vi-VN" sz="1800" spc="-2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giới</a:t>
            </a:r>
            <a:r>
              <a:rPr lang="vi-VN" sz="1800" spc="-25" dirty="0">
                <a:solidFill>
                  <a:srgbClr val="221E1F"/>
                </a:solidFill>
                <a:effectLst/>
                <a:latin typeface="Times New Roman" panose="02020603050405020304" pitchFamily="18" charset="0"/>
                <a:ea typeface="Times New Roman" panose="02020603050405020304" pitchFamily="18" charset="0"/>
              </a:rPr>
              <a:t> </a:t>
            </a:r>
            <a:r>
              <a:rPr lang="vi-VN" sz="1800" spc="0" dirty="0">
                <a:solidFill>
                  <a:srgbClr val="221E1F"/>
                </a:solidFill>
                <a:effectLst/>
                <a:latin typeface="Times New Roman" panose="02020603050405020304" pitchFamily="18" charset="0"/>
                <a:ea typeface="Times New Roman" panose="02020603050405020304" pitchFamily="18" charset="0"/>
              </a:rPr>
              <a:t>thiệu:</a:t>
            </a:r>
            <a:r>
              <a:rPr lang="vi-VN" sz="1800" spc="-10" dirty="0">
                <a:solidFill>
                  <a:srgbClr val="221E1F"/>
                </a:solidFill>
                <a:effectLst/>
                <a:latin typeface="Times New Roman" panose="02020603050405020304" pitchFamily="18" charset="0"/>
                <a:ea typeface="Times New Roman" panose="02020603050405020304" pitchFamily="18" charset="0"/>
              </a:rPr>
              <a:t> </a:t>
            </a:r>
            <a:r>
              <a:rPr lang="vi-VN" sz="1800" i="1" spc="0" dirty="0">
                <a:solidFill>
                  <a:srgbClr val="231F20"/>
                </a:solidFill>
                <a:effectLst/>
                <a:latin typeface="Times New Roman" panose="02020603050405020304" pitchFamily="18" charset="0"/>
                <a:ea typeface="Times New Roman" panose="02020603050405020304" pitchFamily="18" charset="0"/>
              </a:rPr>
              <a:t>có tính đa nghi, đối với vợ </a:t>
            </a:r>
            <a:r>
              <a:rPr lang="vi-VN" sz="1800" i="1" spc="-10" dirty="0">
                <a:solidFill>
                  <a:srgbClr val="231F20"/>
                </a:solidFill>
                <a:effectLst/>
                <a:latin typeface="Times New Roman" panose="02020603050405020304" pitchFamily="18" charset="0"/>
                <a:ea typeface="Times New Roman" panose="02020603050405020304" pitchFamily="18" charset="0"/>
              </a:rPr>
              <a:t>phòng</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ngừa</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quá</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sức;</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tuy</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con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nhà</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hào</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phú</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nhưng</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không</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có</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học,</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nên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tên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phải</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ghi</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trong</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sổ</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lính </a:t>
            </a:r>
            <a:r>
              <a:rPr lang="vi-VN" sz="1800" i="1" spc="0" dirty="0">
                <a:solidFill>
                  <a:srgbClr val="231F20"/>
                </a:solidFill>
                <a:effectLst/>
                <a:latin typeface="Times New Roman" panose="02020603050405020304" pitchFamily="18" charset="0"/>
                <a:ea typeface="Times New Roman" panose="02020603050405020304" pitchFamily="18" charset="0"/>
              </a:rPr>
              <a:t>đi vào loại đầu,…</a:t>
            </a:r>
            <a:endParaRPr lang="en-US" sz="1800" spc="0" dirty="0">
              <a:effectLst/>
              <a:latin typeface="Times New Roman" panose="02020603050405020304" pitchFamily="18" charset="0"/>
              <a:ea typeface="Times New Roman" panose="02020603050405020304" pitchFamily="18" charset="0"/>
            </a:endParaRPr>
          </a:p>
          <a:p>
            <a:pPr marL="742950" marR="537845" lvl="1" indent="-285750" algn="just">
              <a:lnSpc>
                <a:spcPct val="110000"/>
              </a:lnSpc>
              <a:spcBef>
                <a:spcPts val="220"/>
              </a:spcBef>
              <a:spcAft>
                <a:spcPts val="0"/>
              </a:spcAft>
              <a:buFont typeface="Times New Roman" panose="02020603050405020304" pitchFamily="18" charset="0"/>
              <a:buChar char="–"/>
              <a:tabLst>
                <a:tab pos="1042670" algn="l"/>
              </a:tabLst>
            </a:pPr>
            <a:r>
              <a:rPr lang="vi-VN" sz="1800" spc="0" dirty="0">
                <a:solidFill>
                  <a:srgbClr val="231F20"/>
                </a:solidFill>
                <a:effectLst/>
                <a:latin typeface="Times New Roman" panose="02020603050405020304" pitchFamily="18" charset="0"/>
                <a:ea typeface="Times New Roman" panose="02020603050405020304" pitchFamily="18" charset="0"/>
              </a:rPr>
              <a:t>Lời</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của</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người</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kể</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chuyện</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có</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vai</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trò</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rất</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lớn</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trong</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việc</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khắc</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hoạ</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nhân</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vật.</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Qua</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lớp</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ngôn ngữ</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này,</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hầu</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như</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mọi</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nét</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thuộc</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về</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bản</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chất</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của</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nhân</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vật</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đã</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phát</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lộ:</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Vũ</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Nương</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là</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người</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phụ </a:t>
            </a:r>
            <a:r>
              <a:rPr lang="vi-VN" sz="1800" spc="-20" dirty="0">
                <a:solidFill>
                  <a:srgbClr val="231F20"/>
                </a:solidFill>
                <a:effectLst/>
                <a:latin typeface="Times New Roman" panose="02020603050405020304" pitchFamily="18" charset="0"/>
                <a:ea typeface="Times New Roman" panose="02020603050405020304" pitchFamily="18" charset="0"/>
              </a:rPr>
              <a:t>nữ</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đẹp</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người,</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đẹp</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nết,</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đức</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hạnh,</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hết</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lòng</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vun</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đắp</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hạnh</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phúc</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gia</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đình;</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ngược</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lại,</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Trương</a:t>
            </a:r>
            <a:r>
              <a:rPr lang="vi-VN" sz="1800" spc="-40" dirty="0">
                <a:solidFill>
                  <a:srgbClr val="231F20"/>
                </a:solidFill>
                <a:effectLst/>
                <a:latin typeface="Times New Roman" panose="02020603050405020304" pitchFamily="18" charset="0"/>
                <a:ea typeface="Times New Roman" panose="02020603050405020304" pitchFamily="18" charset="0"/>
              </a:rPr>
              <a:t> </a:t>
            </a:r>
            <a:r>
              <a:rPr lang="vi-VN" sz="1800" spc="-20" dirty="0">
                <a:solidFill>
                  <a:srgbClr val="231F20"/>
                </a:solidFill>
                <a:effectLst/>
                <a:latin typeface="Times New Roman" panose="02020603050405020304" pitchFamily="18" charset="0"/>
                <a:ea typeface="Times New Roman" panose="02020603050405020304" pitchFamily="18" charset="0"/>
              </a:rPr>
              <a:t>Sinh </a:t>
            </a:r>
            <a:r>
              <a:rPr lang="vi-VN" sz="1800" spc="0" dirty="0">
                <a:solidFill>
                  <a:srgbClr val="231F20"/>
                </a:solidFill>
                <a:effectLst/>
                <a:latin typeface="Times New Roman" panose="02020603050405020304" pitchFamily="18" charset="0"/>
                <a:ea typeface="Times New Roman" panose="02020603050405020304" pitchFamily="18" charset="0"/>
              </a:rPr>
              <a:t>là</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một</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kẻ</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ít</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học,</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đa</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nghi,…</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Đồng</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thời</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qua</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lời</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kể,</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ta</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cũng</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thấy</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được</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sự</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yêu</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mến,</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trân</a:t>
            </a:r>
            <a:r>
              <a:rPr lang="vi-VN" sz="1800" spc="-15"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trọng của tác giả đối với nhân vật Vũ Nương cũng như thái độ phê phán đối với nhân vật</a:t>
            </a:r>
            <a:r>
              <a:rPr lang="vi-VN" sz="1800" spc="200" dirty="0">
                <a:solidFill>
                  <a:srgbClr val="231F20"/>
                </a:solidFill>
                <a:effectLst/>
                <a:latin typeface="Times New Roman" panose="02020603050405020304" pitchFamily="18" charset="0"/>
                <a:ea typeface="Times New Roman" panose="02020603050405020304" pitchFamily="18" charset="0"/>
              </a:rPr>
              <a:t> </a:t>
            </a:r>
            <a:r>
              <a:rPr lang="vi-VN" sz="1800" spc="0" dirty="0">
                <a:solidFill>
                  <a:srgbClr val="231F20"/>
                </a:solidFill>
                <a:effectLst/>
                <a:latin typeface="Times New Roman" panose="02020603050405020304" pitchFamily="18" charset="0"/>
                <a:ea typeface="Times New Roman" panose="02020603050405020304" pitchFamily="18" charset="0"/>
              </a:rPr>
              <a:t>Trương Sinh.</a:t>
            </a:r>
            <a:endParaRPr lang="en-US" sz="1800" spc="0" dirty="0">
              <a:solidFill>
                <a:srgbClr val="231F20"/>
              </a:solidFill>
              <a:effectLst/>
              <a:latin typeface="Times New Roman" panose="02020603050405020304" pitchFamily="18" charset="0"/>
              <a:ea typeface="Times New Roman" panose="02020603050405020304" pitchFamily="18" charset="0"/>
            </a:endParaRPr>
          </a:p>
          <a:p>
            <a:pPr marL="742950" marR="537845" lvl="1" indent="-285750" algn="just">
              <a:lnSpc>
                <a:spcPct val="110000"/>
              </a:lnSpc>
              <a:spcBef>
                <a:spcPts val="220"/>
              </a:spcBef>
              <a:spcAft>
                <a:spcPts val="0"/>
              </a:spcAft>
              <a:buFont typeface="Times New Roman" panose="02020603050405020304" pitchFamily="18" charset="0"/>
              <a:buChar char="–"/>
              <a:tabLst>
                <a:tab pos="1042670" algn="l"/>
              </a:tabLst>
            </a:pPr>
            <a:endParaRPr lang="en-US" sz="1800" spc="0" dirty="0">
              <a:solidFill>
                <a:srgbClr val="231F20"/>
              </a:solidFill>
              <a:effectLst/>
              <a:latin typeface="Times New Roman" panose="02020603050405020304" pitchFamily="18" charset="0"/>
              <a:ea typeface="Times New Roman" panose="02020603050405020304" pitchFamily="18" charset="0"/>
            </a:endParaRPr>
          </a:p>
          <a:p>
            <a:pPr marL="742950" marR="537845" lvl="1" indent="-285750" algn="just" defTabSz="914400" rtl="0" eaLnBrk="1" fontAlgn="auto" latinLnBrk="0" hangingPunct="1">
              <a:lnSpc>
                <a:spcPct val="110000"/>
              </a:lnSpc>
              <a:spcBef>
                <a:spcPts val="220"/>
              </a:spcBef>
              <a:spcAft>
                <a:spcPts val="0"/>
              </a:spcAft>
              <a:buClrTx/>
              <a:buSzTx/>
              <a:buFont typeface="Times New Roman" panose="02020603050405020304" pitchFamily="18" charset="0"/>
              <a:buChar char="–"/>
              <a:tabLst>
                <a:tab pos="1042670" algn="l"/>
              </a:tabLst>
              <a:defRPr/>
            </a:pPr>
            <a:r>
              <a:rPr lang="en-SG" sz="1800" dirty="0" err="1"/>
              <a:t>Giáo</a:t>
            </a:r>
            <a:r>
              <a:rPr lang="en-SG" sz="1800" dirty="0"/>
              <a:t> </a:t>
            </a:r>
            <a:r>
              <a:rPr lang="en-SG" sz="1800" dirty="0" err="1"/>
              <a:t>án</a:t>
            </a:r>
            <a:r>
              <a:rPr lang="en-SG" sz="1800" dirty="0"/>
              <a:t> </a:t>
            </a:r>
            <a:r>
              <a:rPr lang="en-SG" sz="1800" dirty="0" err="1"/>
              <a:t>của</a:t>
            </a:r>
            <a:r>
              <a:rPr lang="en-SG" sz="1800" dirty="0"/>
              <a:t> </a:t>
            </a:r>
            <a:r>
              <a:rPr lang="en-SG" sz="1800" dirty="0" err="1"/>
              <a:t>Hạnh</a:t>
            </a:r>
            <a:r>
              <a:rPr lang="en-SG" sz="1800" dirty="0"/>
              <a:t> </a:t>
            </a:r>
            <a:r>
              <a:rPr lang="en-SG" sz="1800" dirty="0" err="1"/>
              <a:t>Nguyễn</a:t>
            </a:r>
            <a:r>
              <a:rPr lang="en-SG" sz="1800" dirty="0"/>
              <a:t> (0975152531): </a:t>
            </a:r>
            <a:r>
              <a:rPr lang="en-SG" sz="1800" dirty="0">
                <a:hlinkClick r:id="rId3"/>
              </a:rPr>
              <a:t>https://www.facebook.com/HankNguyenn</a:t>
            </a:r>
            <a:endParaRPr lang="en-SG" sz="1800" dirty="0"/>
          </a:p>
          <a:p>
            <a:pPr marL="742950" marR="537845" lvl="1" indent="-285750" algn="just">
              <a:lnSpc>
                <a:spcPct val="110000"/>
              </a:lnSpc>
              <a:spcBef>
                <a:spcPts val="220"/>
              </a:spcBef>
              <a:spcAft>
                <a:spcPts val="0"/>
              </a:spcAft>
              <a:buFont typeface="Times New Roman" panose="02020603050405020304" pitchFamily="18" charset="0"/>
              <a:buChar char="–"/>
              <a:tabLst>
                <a:tab pos="1042670" algn="l"/>
              </a:tabLst>
            </a:pPr>
            <a:endParaRPr lang="en-US" sz="1800" spc="0" dirty="0">
              <a:solidFill>
                <a:srgbClr val="231F2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57104F1-4539-40D6-AB47-AE22FA308D71}" type="slidenum">
              <a:rPr lang="en-US" smtClean="0"/>
              <a:t>27</a:t>
            </a:fld>
            <a:endParaRPr lang="en-US"/>
          </a:p>
        </p:txBody>
      </p:sp>
    </p:spTree>
    <p:extLst>
      <p:ext uri="{BB962C8B-B14F-4D97-AF65-F5344CB8AC3E}">
        <p14:creationId xmlns:p14="http://schemas.microsoft.com/office/powerpoint/2010/main" val="1336670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28</a:t>
            </a:fld>
            <a:endParaRPr lang="zh-CN" altLang="en-US"/>
          </a:p>
        </p:txBody>
      </p:sp>
    </p:spTree>
    <p:extLst>
      <p:ext uri="{BB962C8B-B14F-4D97-AF65-F5344CB8AC3E}">
        <p14:creationId xmlns:p14="http://schemas.microsoft.com/office/powerpoint/2010/main" val="3117138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29</a:t>
            </a:fld>
            <a:endParaRPr lang="zh-CN" altLang="en-US"/>
          </a:p>
        </p:txBody>
      </p:sp>
    </p:spTree>
    <p:extLst>
      <p:ext uri="{BB962C8B-B14F-4D97-AF65-F5344CB8AC3E}">
        <p14:creationId xmlns:p14="http://schemas.microsoft.com/office/powerpoint/2010/main" val="288222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9Slide03 AmpleSoft" panose="02000000000000000000" pitchFamily="2" charset="0"/>
                <a:cs typeface="Times New Roman" panose="02020603050405020304" pitchFamily="18" charset="0"/>
                <a:sym typeface="Wingdings" panose="05000000000000000000" pitchFamily="2" charset="2"/>
              </a:rPr>
              <a:t></a:t>
            </a:r>
            <a:r>
              <a:rPr lang="en-US" sz="1200" dirty="0" err="1">
                <a:latin typeface="#9Slide03 AmpleSoft" panose="02000000000000000000" pitchFamily="2" charset="0"/>
                <a:cs typeface="Times New Roman" panose="02020603050405020304" pitchFamily="18" charset="0"/>
              </a:rPr>
              <a:t>Phân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trần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để</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chồng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hiểu</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rõ</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tấm</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lòng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mình</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khẳng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định</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sự</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thuỷ</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chung</a:t>
            </a:r>
            <a:r>
              <a:rPr lang="en-US" sz="1200" dirty="0">
                <a:latin typeface="#9Slide03 AmpleSoft" panose="02000000000000000000" pitchFamily="2" charset="0"/>
                <a:cs typeface="Times New Roman" panose="02020603050405020304" pitchFamily="18" charset="0"/>
              </a:rPr>
              <a:t> </a:t>
            </a:r>
            <a:r>
              <a:rPr lang="en-US" sz="1200" dirty="0">
                <a:latin typeface="#9Slide03 AmpleSoft" panose="02000000000000000000" pitchFamily="2" charset="0"/>
                <a:cs typeface="Times New Roman" panose="02020603050405020304" pitchFamily="18" charset="0"/>
                <a:sym typeface="Wingdings" panose="05000000000000000000" pitchFamily="2" charset="2"/>
              </a:rPr>
              <a:t></a:t>
            </a:r>
            <a:r>
              <a:rPr lang="en-US" sz="1200" dirty="0" err="1">
                <a:latin typeface="#9Slide03 AmpleSoft" panose="02000000000000000000" pitchFamily="2" charset="0"/>
                <a:cs typeface="Times New Roman" panose="02020603050405020304" pitchFamily="18" charset="0"/>
              </a:rPr>
              <a:t>Nàng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hết</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lòng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tìm</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cách</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hàn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gắn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hạnh</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phúc</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gia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đình</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đang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có</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nguy</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cơ</a:t>
            </a:r>
            <a:r>
              <a:rPr lang="en-US" sz="1200" dirty="0">
                <a:latin typeface="#9Slide03 AmpleSoft" panose="02000000000000000000" pitchFamily="2" charset="0"/>
                <a:cs typeface="Times New Roman" panose="02020603050405020304" pitchFamily="18" charset="0"/>
              </a:rPr>
              <a:t> tan </a:t>
            </a:r>
            <a:r>
              <a:rPr lang="en-US" sz="1200" dirty="0" err="1">
                <a:latin typeface="#9Slide03 AmpleSoft" panose="02000000000000000000" pitchFamily="2" charset="0"/>
                <a:cs typeface="Times New Roman" panose="02020603050405020304" pitchFamily="18" charset="0"/>
              </a:rPr>
              <a:t>vỡ</a:t>
            </a:r>
            <a:r>
              <a:rPr lang="en-US" sz="1200" dirty="0">
                <a:latin typeface="#9Slide03 AmpleSoft" panose="02000000000000000000" pitchFamily="2" charset="0"/>
                <a:cs typeface="Times New Roman" panose="02020603050405020304" pitchFamily="18" charset="0"/>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30</a:t>
            </a:fld>
            <a:endParaRPr lang="zh-CN" altLang="en-US"/>
          </a:p>
        </p:txBody>
      </p:sp>
    </p:spTree>
    <p:extLst>
      <p:ext uri="{BB962C8B-B14F-4D97-AF65-F5344CB8AC3E}">
        <p14:creationId xmlns:p14="http://schemas.microsoft.com/office/powerpoint/2010/main" val="3145454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Phẩm</a:t>
            </a:r>
            <a:r>
              <a:rPr lang="en-US" dirty="0"/>
              <a:t> </a:t>
            </a:r>
            <a:r>
              <a:rPr lang="en-US" dirty="0" err="1"/>
              <a:t>chất</a:t>
            </a:r>
            <a:r>
              <a:rPr lang="en-US" dirty="0"/>
              <a:t> </a:t>
            </a:r>
            <a:r>
              <a:rPr lang="en-US" dirty="0" err="1"/>
              <a:t>của</a:t>
            </a:r>
            <a:r>
              <a:rPr lang="en-US" dirty="0"/>
              <a:t> </a:t>
            </a:r>
            <a:r>
              <a:rPr lang="en-US" dirty="0" err="1"/>
              <a:t>Vũ</a:t>
            </a:r>
            <a:r>
              <a:rPr lang="en-US" dirty="0"/>
              <a:t> </a:t>
            </a:r>
            <a:r>
              <a:rPr lang="en-US" dirty="0" err="1"/>
              <a:t>Nương</a:t>
            </a:r>
            <a:r>
              <a:rPr lang="en-US" dirty="0"/>
              <a:t> </a:t>
            </a:r>
            <a:r>
              <a:rPr lang="en-US" dirty="0" err="1"/>
              <a:t>được</a:t>
            </a:r>
            <a:r>
              <a:rPr lang="en-US" dirty="0"/>
              <a:t> </a:t>
            </a:r>
            <a:r>
              <a:rPr lang="en-US" dirty="0" err="1"/>
              <a:t>khẳng</a:t>
            </a:r>
            <a:r>
              <a:rPr lang="en-US" dirty="0"/>
              <a:t> </a:t>
            </a:r>
            <a:r>
              <a:rPr lang="en-US" dirty="0" err="1"/>
              <a:t>định</a:t>
            </a:r>
            <a:r>
              <a:rPr lang="en-US" dirty="0"/>
              <a:t> </a:t>
            </a:r>
            <a:r>
              <a:rPr lang="en-US" dirty="0" err="1"/>
              <a:t>khách</a:t>
            </a:r>
            <a:r>
              <a:rPr lang="en-US" dirty="0"/>
              <a:t> </a:t>
            </a:r>
            <a:r>
              <a:rPr lang="en-US" dirty="0" err="1"/>
              <a:t>quan</a:t>
            </a:r>
            <a:r>
              <a:rPr lang="en-US" dirty="0"/>
              <a:t> qua </a:t>
            </a:r>
            <a:r>
              <a:rPr lang="en-US" dirty="0" err="1"/>
              <a:t>lời</a:t>
            </a:r>
            <a:r>
              <a:rPr lang="en-US" dirty="0"/>
              <a:t> </a:t>
            </a:r>
            <a:r>
              <a:rPr lang="en-US" dirty="0" err="1"/>
              <a:t>giới</a:t>
            </a:r>
            <a:r>
              <a:rPr lang="en-US" dirty="0"/>
              <a:t> </a:t>
            </a:r>
            <a:r>
              <a:rPr lang="en-US" dirty="0" err="1"/>
              <a:t>thiệu</a:t>
            </a:r>
            <a:r>
              <a:rPr lang="en-US" dirty="0"/>
              <a:t> </a:t>
            </a:r>
            <a:r>
              <a:rPr lang="en-US" dirty="0" err="1"/>
              <a:t>của</a:t>
            </a:r>
            <a:r>
              <a:rPr lang="en-US" dirty="0"/>
              <a:t> </a:t>
            </a:r>
            <a:r>
              <a:rPr lang="en-US" dirty="0" err="1"/>
              <a:t>tác</a:t>
            </a:r>
            <a:r>
              <a:rPr lang="en-US" dirty="0"/>
              <a:t> </a:t>
            </a:r>
            <a:r>
              <a:rPr lang="en-US" dirty="0" err="1"/>
              <a:t>giả</a:t>
            </a:r>
            <a:r>
              <a:rPr lang="en-US" dirty="0"/>
              <a:t>; </a:t>
            </a:r>
            <a:r>
              <a:rPr lang="en-US" dirty="0" err="1"/>
              <a:t>thể</a:t>
            </a:r>
            <a:r>
              <a:rPr lang="en-US" dirty="0"/>
              <a:t> </a:t>
            </a:r>
            <a:r>
              <a:rPr lang="en-US" dirty="0" err="1"/>
              <a:t>hiện</a:t>
            </a:r>
            <a:r>
              <a:rPr lang="en-US" dirty="0"/>
              <a:t> qua </a:t>
            </a:r>
            <a:r>
              <a:rPr lang="en-US" dirty="0" err="1"/>
              <a:t>lời</a:t>
            </a:r>
            <a:r>
              <a:rPr lang="en-US" dirty="0"/>
              <a:t> </a:t>
            </a:r>
            <a:r>
              <a:rPr lang="en-US" dirty="0" err="1"/>
              <a:t>nhân</a:t>
            </a:r>
            <a:r>
              <a:rPr lang="en-US" dirty="0"/>
              <a:t> </a:t>
            </a:r>
            <a:r>
              <a:rPr lang="en-US" dirty="0" err="1"/>
              <a:t>vật</a:t>
            </a:r>
            <a:r>
              <a:rPr lang="en-US" dirty="0"/>
              <a:t> </a:t>
            </a:r>
            <a:r>
              <a:rPr lang="en-US" dirty="0" err="1"/>
              <a:t>giãi</a:t>
            </a:r>
            <a:r>
              <a:rPr lang="en-US" dirty="0"/>
              <a:t> </a:t>
            </a:r>
            <a:r>
              <a:rPr lang="en-US" dirty="0" err="1"/>
              <a:t>bày</a:t>
            </a:r>
            <a:r>
              <a:rPr lang="en-US" dirty="0"/>
              <a:t> </a:t>
            </a:r>
            <a:r>
              <a:rPr lang="en-US" dirty="0" err="1"/>
              <a:t>khi</a:t>
            </a:r>
            <a:r>
              <a:rPr lang="en-US" dirty="0"/>
              <a:t> </a:t>
            </a:r>
            <a:r>
              <a:rPr lang="en-US" dirty="0" err="1"/>
              <a:t>đưa</a:t>
            </a:r>
            <a:r>
              <a:rPr lang="en-US" dirty="0"/>
              <a:t> </a:t>
            </a:r>
            <a:r>
              <a:rPr lang="en-US" dirty="0" err="1"/>
              <a:t>tiễn</a:t>
            </a:r>
            <a:r>
              <a:rPr lang="en-US" dirty="0"/>
              <a:t> </a:t>
            </a:r>
            <a:r>
              <a:rPr lang="en-US" dirty="0" err="1"/>
              <a:t>chồng</a:t>
            </a:r>
            <a:r>
              <a:rPr lang="en-US" dirty="0"/>
              <a:t> </a:t>
            </a:r>
            <a:r>
              <a:rPr lang="en-US" dirty="0" err="1"/>
              <a:t>và</a:t>
            </a:r>
            <a:r>
              <a:rPr lang="en-US" dirty="0"/>
              <a:t> qua </a:t>
            </a:r>
            <a:r>
              <a:rPr lang="en-US" dirty="0" err="1"/>
              <a:t>thử</a:t>
            </a:r>
            <a:r>
              <a:rPr lang="en-US" dirty="0"/>
              <a:t> </a:t>
            </a:r>
            <a:r>
              <a:rPr lang="en-US" dirty="0" err="1"/>
              <a:t>thách</a:t>
            </a:r>
            <a:r>
              <a:rPr lang="en-US" dirty="0"/>
              <a:t> </a:t>
            </a:r>
            <a:r>
              <a:rPr lang="en-US" dirty="0" err="1"/>
              <a:t>của</a:t>
            </a:r>
            <a:r>
              <a:rPr lang="en-US" dirty="0"/>
              <a:t> </a:t>
            </a:r>
            <a:r>
              <a:rPr lang="en-US" dirty="0" err="1"/>
              <a:t>hoàn</a:t>
            </a:r>
            <a:r>
              <a:rPr lang="en-US" dirty="0"/>
              <a:t> </a:t>
            </a:r>
            <a:r>
              <a:rPr lang="en-US" dirty="0" err="1"/>
              <a:t>cảnh</a:t>
            </a:r>
            <a:r>
              <a:rPr lang="en-US" dirty="0"/>
              <a:t> </a:t>
            </a:r>
            <a:r>
              <a:rPr lang="en-US" dirty="0" err="1"/>
              <a:t>khi</a:t>
            </a:r>
            <a:r>
              <a:rPr lang="en-US" dirty="0"/>
              <a:t> </a:t>
            </a:r>
            <a:r>
              <a:rPr lang="en-US" dirty="0" err="1"/>
              <a:t>xa</a:t>
            </a:r>
            <a:r>
              <a:rPr lang="en-US" dirty="0"/>
              <a:t> </a:t>
            </a:r>
            <a:r>
              <a:rPr lang="en-US" dirty="0" err="1"/>
              <a:t>chồng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31</a:t>
            </a:fld>
            <a:endParaRPr lang="zh-CN" altLang="en-US"/>
          </a:p>
        </p:txBody>
      </p:sp>
    </p:spTree>
    <p:extLst>
      <p:ext uri="{BB962C8B-B14F-4D97-AF65-F5344CB8AC3E}">
        <p14:creationId xmlns:p14="http://schemas.microsoft.com/office/powerpoint/2010/main" val="184302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Tính đa nghi, ghen tuông của Trương Sinh là nguyên nhân cơ bản đẩy Vũ Nương vào thế cùng đường, không còn cách nào khác ngoài việc tự vẫn.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231F20"/>
                </a:solidFill>
                <a:effectLst/>
                <a:latin typeface="Times New Roman" panose="02020603050405020304" pitchFamily="18" charset="0"/>
                <a:ea typeface="Times New Roman" panose="02020603050405020304" pitchFamily="18" charset="0"/>
              </a:rPr>
              <a:t>GV</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cho</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HS</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thảo</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luận,</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phân</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tích</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để</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bảo</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vệ</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ý</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kiến</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khẳng</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định</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nguyên</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nhân</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chủ</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yếu</a:t>
            </a:r>
            <a:r>
              <a:rPr lang="vi-VN" sz="1800" spc="-35"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dẫn đến</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bi</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kịch</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của</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Vũ</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Nương.</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GV</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có</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thể</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gợi</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dirty="0">
                <a:solidFill>
                  <a:srgbClr val="231F20"/>
                </a:solidFill>
                <a:effectLst/>
                <a:latin typeface="Times New Roman" panose="02020603050405020304" pitchFamily="18" charset="0"/>
                <a:ea typeface="Times New Roman" panose="02020603050405020304" pitchFamily="18" charset="0"/>
              </a:rPr>
              <a:t>ý:</a:t>
            </a:r>
            <a:r>
              <a:rPr lang="vi-VN" sz="1800" spc="-7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Với</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tính</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cách</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như</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Trương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Sinh,</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nếu</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không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phải </a:t>
            </a:r>
            <a:r>
              <a:rPr lang="vi-VN" sz="1800" i="1" spc="-20" dirty="0">
                <a:solidFill>
                  <a:srgbClr val="231F20"/>
                </a:solidFill>
                <a:effectLst/>
                <a:latin typeface="Times New Roman" panose="02020603050405020304" pitchFamily="18" charset="0"/>
                <a:ea typeface="Times New Roman" panose="02020603050405020304" pitchFamily="18" charset="0"/>
              </a:rPr>
              <a:t>ra</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trận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vì</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chiến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tranh,</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mà</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đi</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làm</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ăn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xa,</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trở</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về</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thấy</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con</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chỉ</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vào</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chiếc</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bóng</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và</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nói</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như</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vậy,</a:t>
            </a:r>
            <a:r>
              <a:rPr lang="vi-VN" sz="1800" i="1" spc="-55" dirty="0">
                <a:solidFill>
                  <a:srgbClr val="231F20"/>
                </a:solidFill>
                <a:effectLst/>
                <a:latin typeface="Times New Roman" panose="02020603050405020304" pitchFamily="18" charset="0"/>
                <a:ea typeface="Times New Roman" panose="02020603050405020304" pitchFamily="18" charset="0"/>
              </a:rPr>
              <a:t> </a:t>
            </a:r>
            <a:r>
              <a:rPr lang="vi-VN" sz="1800" i="1" spc="-20" dirty="0">
                <a:solidFill>
                  <a:srgbClr val="231F20"/>
                </a:solidFill>
                <a:effectLst/>
                <a:latin typeface="Times New Roman" panose="02020603050405020304" pitchFamily="18" charset="0"/>
                <a:ea typeface="Times New Roman" panose="02020603050405020304" pitchFamily="18" charset="0"/>
              </a:rPr>
              <a:t>ngọn </a:t>
            </a:r>
            <a:r>
              <a:rPr lang="vi-VN" sz="1800" i="1" dirty="0">
                <a:solidFill>
                  <a:srgbClr val="231F20"/>
                </a:solidFill>
                <a:effectLst/>
                <a:latin typeface="Times New Roman" panose="02020603050405020304" pitchFamily="18" charset="0"/>
                <a:ea typeface="Times New Roman" panose="02020603050405020304" pitchFamily="18" charset="0"/>
              </a:rPr>
              <a:t>lửa</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ghen</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tuông</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có</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thể</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bùng</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lên</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không?</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Vậy</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giữa</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“chiến</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tranh”</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và</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bản</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tính</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nghi</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kị</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hồ</a:t>
            </a:r>
            <a:r>
              <a:rPr lang="vi-VN" sz="1800" i="1" spc="-80"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đồ</a:t>
            </a:r>
            <a:r>
              <a:rPr lang="vi-VN" sz="1800" i="1" spc="-7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của </a:t>
            </a:r>
            <a:r>
              <a:rPr lang="vi-VN" sz="1800" i="1" spc="-10" dirty="0">
                <a:solidFill>
                  <a:srgbClr val="231F20"/>
                </a:solidFill>
                <a:effectLst/>
                <a:latin typeface="Times New Roman" panose="02020603050405020304" pitchFamily="18" charset="0"/>
                <a:ea typeface="Times New Roman" panose="02020603050405020304" pitchFamily="18" charset="0"/>
              </a:rPr>
              <a:t>Trương</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Sinh,</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đâu</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mới</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là</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nguyên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nhân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chủ</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yếu?</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Nếu</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bé</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Đản</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không</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chỉ</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vào</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chiếc</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bóng</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và</a:t>
            </a:r>
            <a:r>
              <a:rPr lang="vi-VN" sz="1800" i="1" spc="-60"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bảo </a:t>
            </a:r>
            <a:r>
              <a:rPr lang="vi-VN" sz="1800" i="1" dirty="0">
                <a:solidFill>
                  <a:srgbClr val="231F20"/>
                </a:solidFill>
                <a:effectLst/>
                <a:latin typeface="Times New Roman" panose="02020603050405020304" pitchFamily="18" charset="0"/>
                <a:ea typeface="Times New Roman" panose="02020603050405020304" pitchFamily="18" charset="0"/>
              </a:rPr>
              <a:t>đó</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là</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cha</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mình,</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thì</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trong</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suốt</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cuộc</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đời</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vợ</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chồng</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sống</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với</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nhau,</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ai</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dám</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chắc</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cơn</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ghen</a:t>
            </a:r>
            <a:r>
              <a:rPr lang="vi-VN" sz="1800" i="1" spc="-15" dirty="0">
                <a:solidFill>
                  <a:srgbClr val="231F20"/>
                </a:solidFill>
                <a:effectLst/>
                <a:latin typeface="Times New Roman" panose="02020603050405020304" pitchFamily="18" charset="0"/>
                <a:ea typeface="Times New Roman" panose="02020603050405020304" pitchFamily="18" charset="0"/>
              </a:rPr>
              <a:t> </a:t>
            </a:r>
            <a:r>
              <a:rPr lang="vi-VN" sz="1800" i="1" dirty="0">
                <a:solidFill>
                  <a:srgbClr val="231F20"/>
                </a:solidFill>
                <a:effectLst/>
                <a:latin typeface="Times New Roman" panose="02020603050405020304" pitchFamily="18" charset="0"/>
                <a:ea typeface="Times New Roman" panose="02020603050405020304" pitchFamily="18" charset="0"/>
              </a:rPr>
              <a:t>của </a:t>
            </a:r>
            <a:r>
              <a:rPr lang="vi-VN" sz="1800" i="1" spc="-10" dirty="0">
                <a:solidFill>
                  <a:srgbClr val="231F20"/>
                </a:solidFill>
                <a:effectLst/>
                <a:latin typeface="Times New Roman" panose="02020603050405020304" pitchFamily="18" charset="0"/>
                <a:ea typeface="Times New Roman" panose="02020603050405020304" pitchFamily="18" charset="0"/>
              </a:rPr>
              <a:t>Trương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Sinh</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sẽ</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không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có</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dịp</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nào</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bùng</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i="1" spc="-10" dirty="0">
                <a:solidFill>
                  <a:srgbClr val="231F20"/>
                </a:solidFill>
                <a:effectLst/>
                <a:latin typeface="Times New Roman" panose="02020603050405020304" pitchFamily="18" charset="0"/>
                <a:ea typeface="Times New Roman" panose="02020603050405020304" pitchFamily="18" charset="0"/>
              </a:rPr>
              <a:t>phát?</a:t>
            </a:r>
            <a:r>
              <a:rPr lang="vi-VN" sz="1800" i="1"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Xét</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như</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thế</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để</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thấy</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giữa</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câu</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nói</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vô</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tình</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của</a:t>
            </a:r>
            <a:r>
              <a:rPr lang="vi-VN" sz="1800" spc="-65" dirty="0">
                <a:solidFill>
                  <a:srgbClr val="231F20"/>
                </a:solidFill>
                <a:effectLst/>
                <a:latin typeface="Times New Roman" panose="02020603050405020304" pitchFamily="18" charset="0"/>
                <a:ea typeface="Times New Roman" panose="02020603050405020304" pitchFamily="18" charset="0"/>
              </a:rPr>
              <a:t> </a:t>
            </a:r>
            <a:r>
              <a:rPr lang="vi-VN" sz="1800" spc="-10" dirty="0">
                <a:solidFill>
                  <a:srgbClr val="231F20"/>
                </a:solidFill>
                <a:effectLst/>
                <a:latin typeface="Times New Roman" panose="02020603050405020304" pitchFamily="18" charset="0"/>
                <a:ea typeface="Times New Roman" panose="02020603050405020304" pitchFamily="18" charset="0"/>
              </a:rPr>
              <a:t>con </a:t>
            </a:r>
            <a:r>
              <a:rPr lang="vi-VN" sz="1800" dirty="0">
                <a:solidFill>
                  <a:srgbClr val="231F20"/>
                </a:solidFill>
                <a:effectLst/>
                <a:latin typeface="Times New Roman" panose="02020603050405020304" pitchFamily="18" charset="0"/>
                <a:ea typeface="Times New Roman" panose="02020603050405020304" pitchFamily="18" charset="0"/>
              </a:rPr>
              <a:t>trẻ và tính cách đa nghi thái quá của người cha, nguyên nhân nào quan trọng hơn. GV cho HS thử trả lời các câu hỏi đó để các em có cơ sở khẳng định chủ kiến của mình.</a:t>
            </a:r>
            <a:endParaRPr lang="en-US" sz="1800" dirty="0">
              <a:effectLst/>
              <a:latin typeface="Times New Roman" panose="02020603050405020304" pitchFamily="18" charset="0"/>
              <a:ea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32</a:t>
            </a:fld>
            <a:endParaRPr lang="zh-CN" altLang="en-US"/>
          </a:p>
        </p:txBody>
      </p:sp>
    </p:spTree>
    <p:extLst>
      <p:ext uri="{BB962C8B-B14F-4D97-AF65-F5344CB8AC3E}">
        <p14:creationId xmlns:p14="http://schemas.microsoft.com/office/powerpoint/2010/main" val="3707403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33</a:t>
            </a:fld>
            <a:endParaRPr lang="zh-CN" altLang="en-US"/>
          </a:p>
        </p:txBody>
      </p:sp>
    </p:spTree>
    <p:extLst>
      <p:ext uri="{BB962C8B-B14F-4D97-AF65-F5344CB8AC3E}">
        <p14:creationId xmlns:p14="http://schemas.microsoft.com/office/powerpoint/2010/main" val="160451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a:t>
            </a:fld>
            <a:endParaRPr lang="zh-CN" altLang="en-US"/>
          </a:p>
        </p:txBody>
      </p:sp>
    </p:spTree>
    <p:extLst>
      <p:ext uri="{BB962C8B-B14F-4D97-AF65-F5344CB8AC3E}">
        <p14:creationId xmlns:p14="http://schemas.microsoft.com/office/powerpoint/2010/main" val="942553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34</a:t>
            </a:fld>
            <a:endParaRPr lang="zh-CN" altLang="en-US"/>
          </a:p>
        </p:txBody>
      </p:sp>
    </p:spTree>
    <p:extLst>
      <p:ext uri="{BB962C8B-B14F-4D97-AF65-F5344CB8AC3E}">
        <p14:creationId xmlns:p14="http://schemas.microsoft.com/office/powerpoint/2010/main" val="1932036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0485"/>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Ý nghĩa của những yếu tố kì ảo: </a:t>
            </a:r>
            <a:endParaRPr lang="en-US"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endParaRPr>
          </a:p>
          <a:p>
            <a:pPr marL="70485"/>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Tô đậm, làm hoàn chỉnh thêm nét đẹp của nhân vật Vũ Nương: dù ở thế giới khác vẫn nặng tình với cuộc đời, khao khát được phục hồi danh dự. Khát vọng được giải oan là nỗi niềm đau đáu trong lòng nàng. </a:t>
            </a:r>
            <a:endParaRPr lang="en-US"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endParaRPr>
          </a:p>
          <a:p>
            <a:pPr marL="70485"/>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Làm câu chuyện trở nên lung linh, kì ảo, hấp dẫn, lôi cuốn hơn. </a:t>
            </a:r>
            <a:endParaRPr lang="en-US"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endParaRPr>
          </a:p>
          <a:p>
            <a:pPr marL="70485"/>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Tạo nên một kết thúc phần nào có hậu cho tác phẩm, thể hiện ước mơ của nhân dân về sự công bằng trong cuộc đời: người tốt dù có trải qua bao oan khuất, dập vùi cuối cùng sẽ được minh oan. Tuy nhiên, kết thúc đó vẫn để lại sự xót xa, tiếc nuối vì tất cả chỉ là ảo ảnh mà thôi. </a:t>
            </a:r>
            <a:endParaRPr lang="en-US"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35</a:t>
            </a:fld>
            <a:endParaRPr lang="zh-CN" altLang="en-US"/>
          </a:p>
        </p:txBody>
      </p:sp>
    </p:spTree>
    <p:extLst>
      <p:ext uri="{BB962C8B-B14F-4D97-AF65-F5344CB8AC3E}">
        <p14:creationId xmlns:p14="http://schemas.microsoft.com/office/powerpoint/2010/main" val="2353668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Chẳng</a:t>
            </a:r>
            <a:r>
              <a:rPr lang="en-US" dirty="0"/>
              <a:t> </a:t>
            </a:r>
            <a:r>
              <a:rPr lang="en-US" dirty="0" err="1"/>
              <a:t>hạn</a:t>
            </a:r>
            <a:r>
              <a:rPr lang="en-US" dirty="0"/>
              <a:t> </a:t>
            </a:r>
            <a:r>
              <a:rPr lang="en-US" dirty="0" err="1"/>
              <a:t>trong</a:t>
            </a:r>
            <a:r>
              <a:rPr lang="en-US" dirty="0"/>
              <a:t> </a:t>
            </a:r>
            <a:r>
              <a:rPr lang="en-US" dirty="0" err="1"/>
              <a:t>Chuyện</a:t>
            </a:r>
            <a:r>
              <a:rPr lang="en-US" dirty="0"/>
              <a:t> </a:t>
            </a:r>
            <a:r>
              <a:rPr lang="en-US" dirty="0" err="1"/>
              <a:t>người</a:t>
            </a:r>
            <a:r>
              <a:rPr lang="en-US" dirty="0"/>
              <a:t> con </a:t>
            </a:r>
            <a:r>
              <a:rPr lang="en-US" dirty="0" err="1"/>
              <a:t>gái</a:t>
            </a:r>
            <a:r>
              <a:rPr lang="en-US" dirty="0"/>
              <a:t> Nam </a:t>
            </a:r>
            <a:r>
              <a:rPr lang="en-US" dirty="0" err="1"/>
              <a:t>xương</a:t>
            </a:r>
            <a:r>
              <a:rPr lang="en-US" dirty="0"/>
              <a:t>, </a:t>
            </a:r>
            <a:r>
              <a:rPr lang="en-US" dirty="0" err="1"/>
              <a:t>Nguyễn</a:t>
            </a:r>
            <a:r>
              <a:rPr lang="en-US" dirty="0"/>
              <a:t> </a:t>
            </a:r>
            <a:r>
              <a:rPr lang="en-US" dirty="0" err="1"/>
              <a:t>Dữ</a:t>
            </a:r>
            <a:r>
              <a:rPr lang="en-US" dirty="0"/>
              <a:t> </a:t>
            </a:r>
            <a:r>
              <a:rPr lang="en-US" dirty="0" err="1"/>
              <a:t>sử</a:t>
            </a:r>
            <a:r>
              <a:rPr lang="en-US" dirty="0"/>
              <a:t> </a:t>
            </a:r>
            <a:r>
              <a:rPr lang="en-US" dirty="0" err="1"/>
              <a:t>dụng</a:t>
            </a:r>
            <a:r>
              <a:rPr lang="en-US" dirty="0"/>
              <a:t> </a:t>
            </a:r>
            <a:r>
              <a:rPr lang="en-US" dirty="0" err="1"/>
              <a:t>một</a:t>
            </a:r>
            <a:r>
              <a:rPr lang="en-US" dirty="0"/>
              <a:t> </a:t>
            </a:r>
            <a:r>
              <a:rPr lang="en-US" dirty="0" err="1"/>
              <a:t>số</a:t>
            </a:r>
            <a:r>
              <a:rPr lang="en-US" dirty="0"/>
              <a:t> </a:t>
            </a:r>
            <a:r>
              <a:rPr lang="en-US" dirty="0" err="1"/>
              <a:t>điển</a:t>
            </a:r>
            <a:r>
              <a:rPr lang="en-US" dirty="0"/>
              <a:t> </a:t>
            </a:r>
            <a:r>
              <a:rPr lang="en-US" dirty="0" err="1"/>
              <a:t>tích</a:t>
            </a:r>
            <a:r>
              <a:rPr lang="en-US" dirty="0"/>
              <a:t>, </a:t>
            </a:r>
            <a:r>
              <a:rPr lang="en-US" dirty="0" err="1"/>
              <a:t>điển</a:t>
            </a:r>
            <a:r>
              <a:rPr lang="en-US" dirty="0"/>
              <a:t> </a:t>
            </a:r>
            <a:r>
              <a:rPr lang="en-US" dirty="0" err="1"/>
              <a:t>cố</a:t>
            </a:r>
            <a:r>
              <a:rPr lang="en-US" dirty="0"/>
              <a:t> </a:t>
            </a:r>
            <a:r>
              <a:rPr lang="en-US" dirty="0" err="1"/>
              <a:t>như</a:t>
            </a:r>
            <a:r>
              <a:rPr lang="en-US" dirty="0"/>
              <a:t>: </a:t>
            </a:r>
            <a:r>
              <a:rPr lang="en-US" dirty="0" err="1"/>
              <a:t>ngọc</a:t>
            </a:r>
            <a:r>
              <a:rPr lang="en-US" dirty="0"/>
              <a:t> </a:t>
            </a:r>
            <a:r>
              <a:rPr lang="en-US" dirty="0" err="1"/>
              <a:t>Mị</a:t>
            </a:r>
            <a:r>
              <a:rPr lang="en-US" dirty="0"/>
              <a:t> </a:t>
            </a:r>
            <a:r>
              <a:rPr lang="en-US" dirty="0" err="1"/>
              <a:t>Nương</a:t>
            </a:r>
            <a:r>
              <a:rPr lang="en-US" dirty="0"/>
              <a:t>; </a:t>
            </a:r>
            <a:r>
              <a:rPr lang="en-US" dirty="0" err="1"/>
              <a:t>cỏ</a:t>
            </a:r>
            <a:r>
              <a:rPr lang="en-US" dirty="0"/>
              <a:t> </a:t>
            </a:r>
            <a:r>
              <a:rPr lang="en-US" dirty="0" err="1"/>
              <a:t>Ngu</a:t>
            </a:r>
            <a:r>
              <a:rPr lang="en-US" dirty="0"/>
              <a:t> </a:t>
            </a:r>
            <a:r>
              <a:rPr lang="en-US" dirty="0" err="1"/>
              <a:t>mĩ</a:t>
            </a:r>
            <a:r>
              <a:rPr lang="en-US" dirty="0"/>
              <a:t>; </a:t>
            </a:r>
            <a:r>
              <a:rPr lang="en-US" dirty="0" err="1"/>
              <a:t>mùa</a:t>
            </a:r>
            <a:r>
              <a:rPr lang="en-US" dirty="0"/>
              <a:t> </a:t>
            </a:r>
            <a:r>
              <a:rPr lang="en-US" dirty="0" err="1"/>
              <a:t>dưa</a:t>
            </a:r>
            <a:r>
              <a:rPr lang="en-US" dirty="0"/>
              <a:t> </a:t>
            </a:r>
            <a:r>
              <a:rPr lang="en-US" dirty="0" err="1"/>
              <a:t>chín</a:t>
            </a:r>
            <a:r>
              <a:rPr lang="en-US" dirty="0"/>
              <a:t> </a:t>
            </a:r>
            <a:r>
              <a:rPr lang="en-US" dirty="0" err="1"/>
              <a:t>quá</a:t>
            </a:r>
            <a:r>
              <a:rPr lang="en-US" dirty="0"/>
              <a:t> </a:t>
            </a:r>
            <a:r>
              <a:rPr lang="en-US" dirty="0" err="1"/>
              <a:t>kì</a:t>
            </a:r>
            <a:r>
              <a:rPr lang="en-US" dirty="0"/>
              <a:t>; </a:t>
            </a:r>
            <a:r>
              <a:rPr lang="en-US" dirty="0" err="1"/>
              <a:t>núi</a:t>
            </a:r>
            <a:r>
              <a:rPr lang="en-US" dirty="0"/>
              <a:t> </a:t>
            </a:r>
            <a:r>
              <a:rPr lang="en-US" dirty="0" err="1"/>
              <a:t>Vọng</a:t>
            </a:r>
            <a:r>
              <a:rPr lang="en-US" dirty="0"/>
              <a:t> </a:t>
            </a:r>
            <a:r>
              <a:rPr lang="en-US" dirty="0" err="1"/>
              <a:t>Phu</a:t>
            </a:r>
            <a:r>
              <a:rPr lang="en-US" dirty="0"/>
              <a:t>, </a:t>
            </a:r>
            <a:r>
              <a:rPr lang="en-US" dirty="0" err="1"/>
              <a:t>Tào</a:t>
            </a:r>
            <a:r>
              <a:rPr lang="en-US" dirty="0"/>
              <a:t> Nga, </a:t>
            </a:r>
            <a:r>
              <a:rPr lang="en-US" dirty="0" err="1"/>
              <a:t>Tinh</a:t>
            </a:r>
            <a:r>
              <a:rPr lang="en-US" dirty="0"/>
              <a:t> </a:t>
            </a:r>
            <a:r>
              <a:rPr lang="en-US" dirty="0" err="1"/>
              <a:t>Vệ</a:t>
            </a:r>
            <a:r>
              <a:rPr lang="en-US" dirty="0"/>
              <a:t>; </a:t>
            </a:r>
            <a:r>
              <a:rPr lang="en-US" dirty="0" err="1"/>
              <a:t>ngựa</a:t>
            </a:r>
            <a:r>
              <a:rPr lang="en-US" dirty="0"/>
              <a:t> </a:t>
            </a:r>
            <a:r>
              <a:rPr lang="en-US" dirty="0" err="1"/>
              <a:t>Hồ</a:t>
            </a:r>
            <a:r>
              <a:rPr lang="en-US" dirty="0"/>
              <a:t> </a:t>
            </a:r>
            <a:r>
              <a:rPr lang="en-US" dirty="0" err="1"/>
              <a:t>gầm</a:t>
            </a:r>
            <a:r>
              <a:rPr lang="en-US" dirty="0"/>
              <a:t> </a:t>
            </a:r>
            <a:r>
              <a:rPr lang="en-US" dirty="0" err="1"/>
              <a:t>gió</a:t>
            </a:r>
            <a:r>
              <a:rPr lang="en-US" dirty="0"/>
              <a:t> </a:t>
            </a:r>
            <a:r>
              <a:rPr lang="en-US" dirty="0" err="1"/>
              <a:t>bắc</a:t>
            </a:r>
            <a:r>
              <a:rPr lang="en-US" dirty="0"/>
              <a:t>, </a:t>
            </a:r>
            <a:r>
              <a:rPr lang="en-US" dirty="0" err="1"/>
              <a:t>chim</a:t>
            </a:r>
            <a:r>
              <a:rPr lang="en-US" dirty="0"/>
              <a:t> </a:t>
            </a:r>
            <a:r>
              <a:rPr lang="en-US" dirty="0" err="1"/>
              <a:t>Việt</a:t>
            </a:r>
            <a:r>
              <a:rPr lang="en-US" dirty="0"/>
              <a:t> </a:t>
            </a:r>
            <a:r>
              <a:rPr lang="en-US" dirty="0" err="1"/>
              <a:t>đậu</a:t>
            </a:r>
            <a:r>
              <a:rPr lang="en-US" dirty="0"/>
              <a:t> </a:t>
            </a:r>
            <a:r>
              <a:rPr lang="en-US" dirty="0" err="1"/>
              <a:t>cành</a:t>
            </a:r>
            <a:r>
              <a:rPr lang="en-US" dirty="0"/>
              <a:t> </a:t>
            </a:r>
            <a:r>
              <a:rPr lang="en-US" dirty="0" err="1"/>
              <a:t>nam</a:t>
            </a:r>
            <a:r>
              <a:rPr lang="en-US" dirty="0"/>
              <a:t>; </a:t>
            </a:r>
            <a:r>
              <a:rPr lang="en-US" dirty="0" err="1"/>
              <a:t>mất</a:t>
            </a:r>
            <a:r>
              <a:rPr lang="en-US" dirty="0"/>
              <a:t> </a:t>
            </a:r>
            <a:r>
              <a:rPr lang="en-US" dirty="0" err="1"/>
              <a:t>búa</a:t>
            </a:r>
            <a:r>
              <a:rPr lang="en-US" dirty="0"/>
              <a:t> </a:t>
            </a:r>
            <a:r>
              <a:rPr lang="en-US" dirty="0" err="1"/>
              <a:t>đổ</a:t>
            </a:r>
            <a:r>
              <a:rPr lang="en-US" dirty="0"/>
              <a:t> </a:t>
            </a:r>
            <a:r>
              <a:rPr lang="en-US" dirty="0" err="1"/>
              <a:t>ngờ</a:t>
            </a:r>
            <a:r>
              <a:rPr lang="en-US" dirty="0"/>
              <a:t>; ý </a:t>
            </a:r>
            <a:r>
              <a:rPr lang="en-US" dirty="0" err="1"/>
              <a:t>dĩ</a:t>
            </a:r>
            <a:r>
              <a:rPr lang="en-US" dirty="0"/>
              <a:t> </a:t>
            </a:r>
            <a:r>
              <a:rPr lang="en-US" dirty="0" err="1"/>
              <a:t>đầy</a:t>
            </a:r>
            <a:r>
              <a:rPr lang="en-US" dirty="0"/>
              <a:t> </a:t>
            </a:r>
            <a:r>
              <a:rPr lang="en-US" dirty="0" err="1"/>
              <a:t>xe</a:t>
            </a:r>
            <a:r>
              <a:rPr lang="en-US" dirty="0"/>
              <a:t>, Quang </a:t>
            </a:r>
            <a:r>
              <a:rPr lang="en-US" dirty="0" err="1"/>
              <a:t>Võ</a:t>
            </a:r>
            <a:r>
              <a:rPr lang="en-US" dirty="0"/>
              <a:t> </a:t>
            </a:r>
            <a:r>
              <a:rPr lang="en-US" dirty="0" err="1"/>
              <a:t>đổ</a:t>
            </a:r>
            <a:r>
              <a:rPr lang="en-US" dirty="0"/>
              <a:t> </a:t>
            </a:r>
            <a:r>
              <a:rPr lang="en-US" dirty="0" err="1"/>
              <a:t>ngờ</a:t>
            </a:r>
            <a:r>
              <a:rPr lang="en-US" dirty="0"/>
              <a:t> </a:t>
            </a:r>
            <a:r>
              <a:rPr lang="en-US" dirty="0" err="1"/>
              <a:t>lão</a:t>
            </a:r>
            <a:r>
              <a:rPr lang="en-US" dirty="0"/>
              <a:t> </a:t>
            </a:r>
            <a:r>
              <a:rPr lang="en-US" dirty="0" err="1"/>
              <a:t>tướng</a:t>
            </a:r>
            <a:r>
              <a:rPr lang="en-US" dirty="0"/>
              <a:t>; </a:t>
            </a:r>
            <a:r>
              <a:rPr lang="en-US" dirty="0" err="1"/>
              <a:t>Tào</a:t>
            </a:r>
            <a:r>
              <a:rPr lang="en-US" dirty="0"/>
              <a:t> </a:t>
            </a:r>
            <a:r>
              <a:rPr lang="en-US" dirty="0" err="1"/>
              <a:t>Tháo</a:t>
            </a:r>
            <a:r>
              <a:rPr lang="en-US" dirty="0"/>
              <a:t> </a:t>
            </a:r>
            <a:r>
              <a:rPr lang="en-US" dirty="0" err="1"/>
              <a:t>đến</a:t>
            </a:r>
            <a:r>
              <a:rPr lang="en-US" dirty="0"/>
              <a:t> </a:t>
            </a:r>
            <a:r>
              <a:rPr lang="en-US" dirty="0" err="1"/>
              <a:t>phụ</a:t>
            </a:r>
            <a:r>
              <a:rPr lang="en-US" dirty="0"/>
              <a:t> </a:t>
            </a:r>
            <a:r>
              <a:rPr lang="en-US" dirty="0" err="1"/>
              <a:t>ân</a:t>
            </a:r>
            <a:r>
              <a:rPr lang="en-US" dirty="0"/>
              <a:t> </a:t>
            </a:r>
            <a:r>
              <a:rPr lang="en-US" dirty="0" err="1"/>
              <a:t>nhân</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36</a:t>
            </a:fld>
            <a:endParaRPr lang="zh-CN" altLang="en-US"/>
          </a:p>
        </p:txBody>
      </p:sp>
    </p:spTree>
    <p:extLst>
      <p:ext uri="{BB962C8B-B14F-4D97-AF65-F5344CB8AC3E}">
        <p14:creationId xmlns:p14="http://schemas.microsoft.com/office/powerpoint/2010/main" val="4022586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37</a:t>
            </a:fld>
            <a:endParaRPr lang="zh-CN" altLang="en-US"/>
          </a:p>
        </p:txBody>
      </p:sp>
    </p:spTree>
    <p:extLst>
      <p:ext uri="{BB962C8B-B14F-4D97-AF65-F5344CB8AC3E}">
        <p14:creationId xmlns:p14="http://schemas.microsoft.com/office/powerpoint/2010/main" val="3854760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38</a:t>
            </a:fld>
            <a:endParaRPr lang="zh-CN" altLang="en-US"/>
          </a:p>
        </p:txBody>
      </p:sp>
    </p:spTree>
    <p:extLst>
      <p:ext uri="{BB962C8B-B14F-4D97-AF65-F5344CB8AC3E}">
        <p14:creationId xmlns:p14="http://schemas.microsoft.com/office/powerpoint/2010/main" val="1283812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608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40</a:t>
            </a:fld>
            <a:endParaRPr lang="zh-CN" altLang="en-US"/>
          </a:p>
        </p:txBody>
      </p:sp>
    </p:spTree>
    <p:extLst>
      <p:ext uri="{BB962C8B-B14F-4D97-AF65-F5344CB8AC3E}">
        <p14:creationId xmlns:p14="http://schemas.microsoft.com/office/powerpoint/2010/main" val="4233757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41</a:t>
            </a:fld>
            <a:endParaRPr lang="zh-CN" altLang="en-US"/>
          </a:p>
        </p:txBody>
      </p:sp>
    </p:spTree>
    <p:extLst>
      <p:ext uri="{BB962C8B-B14F-4D97-AF65-F5344CB8AC3E}">
        <p14:creationId xmlns:p14="http://schemas.microsoft.com/office/powerpoint/2010/main" val="380782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42</a:t>
            </a:fld>
            <a:endParaRPr lang="zh-CN" altLang="en-US"/>
          </a:p>
        </p:txBody>
      </p:sp>
    </p:spTree>
    <p:extLst>
      <p:ext uri="{BB962C8B-B14F-4D97-AF65-F5344CB8AC3E}">
        <p14:creationId xmlns:p14="http://schemas.microsoft.com/office/powerpoint/2010/main" val="2887717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err="1"/>
              <a:t>Có</a:t>
            </a:r>
            <a:r>
              <a:rPr lang="en-US" sz="1200" dirty="0"/>
              <a:t> </a:t>
            </a:r>
            <a:r>
              <a:rPr lang="en-US" sz="1200" dirty="0" err="1"/>
              <a:t>yếu</a:t>
            </a:r>
            <a:r>
              <a:rPr lang="en-US" sz="1200" dirty="0"/>
              <a:t> </a:t>
            </a:r>
            <a:r>
              <a:rPr lang="en-US" sz="1200" dirty="0" err="1"/>
              <a:t>tố</a:t>
            </a:r>
            <a:r>
              <a:rPr lang="en-US" sz="1200" dirty="0"/>
              <a:t> </a:t>
            </a:r>
            <a:r>
              <a:rPr lang="en-US" sz="1200" dirty="0" err="1"/>
              <a:t>tiêu</a:t>
            </a:r>
            <a:r>
              <a:rPr lang="en-US" sz="1200" dirty="0"/>
              <a:t> </a:t>
            </a:r>
            <a:r>
              <a:rPr lang="en-US" sz="1200" dirty="0" err="1"/>
              <a:t>cực</a:t>
            </a:r>
            <a:r>
              <a:rPr lang="en-US" sz="1200" dirty="0"/>
              <a:t> </a:t>
            </a:r>
            <a:r>
              <a:rPr lang="en-US" sz="1200" dirty="0" err="1"/>
              <a:t>nhưng</a:t>
            </a:r>
            <a:r>
              <a:rPr lang="en-US" sz="1200" dirty="0"/>
              <a:t> </a:t>
            </a:r>
            <a:r>
              <a:rPr lang="en-US" sz="1200" dirty="0" err="1"/>
              <a:t>là</a:t>
            </a:r>
            <a:r>
              <a:rPr lang="en-US" sz="1200" dirty="0"/>
              <a:t> </a:t>
            </a:r>
            <a:r>
              <a:rPr lang="en-US" sz="1200" dirty="0" err="1"/>
              <a:t>giải</a:t>
            </a:r>
            <a:r>
              <a:rPr lang="en-US" sz="1200" dirty="0"/>
              <a:t> </a:t>
            </a:r>
            <a:r>
              <a:rPr lang="en-US" sz="1200" dirty="0" err="1"/>
              <a:t>pháp</a:t>
            </a:r>
            <a:r>
              <a:rPr lang="en-US" sz="1200" dirty="0"/>
              <a:t> </a:t>
            </a:r>
            <a:r>
              <a:rPr lang="en-US" sz="1200" dirty="0" err="1"/>
              <a:t>duy</a:t>
            </a:r>
            <a:r>
              <a:rPr lang="en-US" sz="1200" dirty="0"/>
              <a:t> </a:t>
            </a:r>
            <a:r>
              <a:rPr lang="en-US" sz="1200" dirty="0" err="1"/>
              <a:t>nhất</a:t>
            </a:r>
            <a:r>
              <a:rPr lang="en-US" sz="1200" dirty="0"/>
              <a:t> </a:t>
            </a:r>
            <a:r>
              <a:rPr lang="en-US" sz="1200" dirty="0" err="1"/>
              <a:t>trong</a:t>
            </a:r>
            <a:r>
              <a:rPr lang="en-US" sz="1200" dirty="0"/>
              <a:t> </a:t>
            </a:r>
            <a:r>
              <a:rPr lang="en-US" sz="1200" dirty="0" err="1"/>
              <a:t>tình</a:t>
            </a:r>
            <a:r>
              <a:rPr lang="en-US" sz="1200" dirty="0"/>
              <a:t> </a:t>
            </a:r>
            <a:r>
              <a:rPr lang="en-US" sz="1200" dirty="0" err="1"/>
              <a:t>thế</a:t>
            </a:r>
            <a:r>
              <a:rPr lang="en-US" sz="1200" dirty="0"/>
              <a:t> </a:t>
            </a:r>
            <a:r>
              <a:rPr lang="en-US" sz="1200" dirty="0" err="1"/>
              <a:t>bất</a:t>
            </a:r>
            <a:r>
              <a:rPr lang="en-US" sz="1200" dirty="0"/>
              <a:t> </a:t>
            </a:r>
            <a:r>
              <a:rPr lang="en-US" sz="1200" dirty="0" err="1"/>
              <a:t>khả</a:t>
            </a:r>
            <a:r>
              <a:rPr lang="en-US" sz="1200" dirty="0"/>
              <a:t> </a:t>
            </a:r>
            <a:r>
              <a:rPr lang="en-US" sz="1200" dirty="0" err="1"/>
              <a:t>kháng</a:t>
            </a:r>
            <a:endParaRPr lang="en-US" sz="12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G"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43</a:t>
            </a:fld>
            <a:endParaRPr lang="zh-CN" altLang="en-US"/>
          </a:p>
        </p:txBody>
      </p:sp>
    </p:spTree>
    <p:extLst>
      <p:ext uri="{BB962C8B-B14F-4D97-AF65-F5344CB8AC3E}">
        <p14:creationId xmlns:p14="http://schemas.microsoft.com/office/powerpoint/2010/main" val="273343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5990" algn="just">
              <a:spcBef>
                <a:spcPts val="655"/>
              </a:spcBef>
              <a:spcAft>
                <a:spcPts val="0"/>
              </a:spcAft>
            </a:pPr>
            <a:r>
              <a:rPr lang="vi-VN" sz="2800" dirty="0">
                <a:solidFill>
                  <a:srgbClr val="231F20"/>
                </a:solidFill>
                <a:effectLst/>
                <a:latin typeface="Times New Roman" panose="02020603050405020304" pitchFamily="18" charset="0"/>
                <a:ea typeface="Times New Roman" panose="02020603050405020304" pitchFamily="18" charset="0"/>
              </a:rPr>
              <a:t>Phần</a:t>
            </a:r>
            <a:r>
              <a:rPr lang="vi-VN" sz="2800" spc="-70"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Giới</a:t>
            </a:r>
            <a:r>
              <a:rPr lang="vi-VN" sz="2800" i="1" spc="-6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thiệu</a:t>
            </a:r>
            <a:r>
              <a:rPr lang="vi-VN" sz="2800" i="1" spc="-70"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bài</a:t>
            </a:r>
            <a:r>
              <a:rPr lang="vi-VN" sz="2800" i="1" spc="-65" dirty="0">
                <a:solidFill>
                  <a:srgbClr val="231F20"/>
                </a:solidFill>
                <a:effectLst/>
                <a:latin typeface="Times New Roman" panose="02020603050405020304" pitchFamily="18" charset="0"/>
                <a:ea typeface="Times New Roman" panose="02020603050405020304" pitchFamily="18" charset="0"/>
              </a:rPr>
              <a:t> </a:t>
            </a:r>
            <a:r>
              <a:rPr lang="vi-VN" sz="2800" i="1" dirty="0">
                <a:solidFill>
                  <a:srgbClr val="231F20"/>
                </a:solidFill>
                <a:effectLst/>
                <a:latin typeface="Times New Roman" panose="02020603050405020304" pitchFamily="18" charset="0"/>
                <a:ea typeface="Times New Roman" panose="02020603050405020304" pitchFamily="18" charset="0"/>
              </a:rPr>
              <a:t>học</a:t>
            </a:r>
            <a:r>
              <a:rPr lang="vi-VN" sz="2800" i="1" spc="-7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tập</a:t>
            </a:r>
            <a:r>
              <a:rPr lang="vi-VN" sz="2800" spc="-6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trung</a:t>
            </a:r>
            <a:r>
              <a:rPr lang="vi-VN" sz="2800" spc="-6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vào</a:t>
            </a:r>
            <a:r>
              <a:rPr lang="vi-VN" sz="2800" spc="-7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hai</a:t>
            </a:r>
            <a:r>
              <a:rPr lang="vi-VN" sz="2800" spc="-65" dirty="0">
                <a:solidFill>
                  <a:srgbClr val="231F20"/>
                </a:solidFill>
                <a:effectLst/>
                <a:latin typeface="Times New Roman" panose="02020603050405020304" pitchFamily="18" charset="0"/>
                <a:ea typeface="Times New Roman" panose="02020603050405020304" pitchFamily="18" charset="0"/>
              </a:rPr>
              <a:t> </a:t>
            </a:r>
            <a:r>
              <a:rPr lang="vi-VN" sz="2800" spc="-25" dirty="0">
                <a:solidFill>
                  <a:srgbClr val="231F20"/>
                </a:solidFill>
                <a:effectLst/>
                <a:latin typeface="Times New Roman" panose="02020603050405020304" pitchFamily="18" charset="0"/>
                <a:ea typeface="Times New Roman" panose="02020603050405020304" pitchFamily="18" charset="0"/>
              </a:rPr>
              <a:t>ý:</a:t>
            </a:r>
            <a:endParaRPr lang="en-US" sz="2400" dirty="0">
              <a:effectLst/>
              <a:latin typeface="Times New Roman" panose="02020603050405020304" pitchFamily="18" charset="0"/>
              <a:ea typeface="Times New Roman" panose="02020603050405020304" pitchFamily="18" charset="0"/>
            </a:endParaRPr>
          </a:p>
          <a:p>
            <a:pPr marL="742950" marR="537210" lvl="1" indent="-285750" algn="just">
              <a:lnSpc>
                <a:spcPct val="110000"/>
              </a:lnSpc>
              <a:spcBef>
                <a:spcPts val="360"/>
              </a:spcBef>
              <a:spcAft>
                <a:spcPts val="0"/>
              </a:spcAft>
              <a:buFont typeface="Times New Roman" panose="02020603050405020304" pitchFamily="18" charset="0"/>
              <a:buChar char="–"/>
              <a:tabLst>
                <a:tab pos="1056005" algn="l"/>
              </a:tabLst>
            </a:pPr>
            <a:r>
              <a:rPr lang="vi-VN" sz="2800" spc="0" dirty="0">
                <a:solidFill>
                  <a:srgbClr val="231F20"/>
                </a:solidFill>
                <a:effectLst/>
                <a:latin typeface="Times New Roman" panose="02020603050405020304" pitchFamily="18" charset="0"/>
                <a:ea typeface="Times New Roman" panose="02020603050405020304" pitchFamily="18" charset="0"/>
              </a:rPr>
              <a:t>Ý thứ nhất đề cập vai trò của trí tưởng tượng – yếu tố đóng vai trò quan trọng trong việc</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tạo</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nên</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thế</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giới</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kì</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ảo,</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lạ</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lùng</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trong</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truyện</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truyền</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kì.</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Tuy</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nhiên,</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mọi</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sự</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tưởng</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tượng</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dù phóng</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khoáng</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đến</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đâu</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cũng</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vẫn</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có</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mối</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liên</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hệ</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với</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thực</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tại</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đời</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sống.</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Đây</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là</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điều</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không</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thể bỏ qua khi khám phá giá trị nội dung và nghệ thuật của truyện truyền kì.</a:t>
            </a:r>
            <a:endParaRPr lang="en-US" sz="2400" spc="0" dirty="0">
              <a:effectLst/>
              <a:latin typeface="Times New Roman" panose="02020603050405020304" pitchFamily="18" charset="0"/>
              <a:ea typeface="Times New Roman" panose="02020603050405020304" pitchFamily="18" charset="0"/>
            </a:endParaRPr>
          </a:p>
          <a:p>
            <a:pPr marL="742950" marR="537845" lvl="1" indent="-285750" algn="just">
              <a:lnSpc>
                <a:spcPct val="110000"/>
              </a:lnSpc>
              <a:spcBef>
                <a:spcPts val="215"/>
              </a:spcBef>
              <a:spcAft>
                <a:spcPts val="0"/>
              </a:spcAft>
              <a:buFont typeface="Times New Roman" panose="02020603050405020304" pitchFamily="18" charset="0"/>
              <a:buChar char="–"/>
              <a:tabLst>
                <a:tab pos="1047750" algn="l"/>
              </a:tabLst>
            </a:pPr>
            <a:r>
              <a:rPr lang="vi-VN" sz="2800" spc="0" dirty="0">
                <a:solidFill>
                  <a:srgbClr val="231F20"/>
                </a:solidFill>
                <a:effectLst/>
                <a:latin typeface="Times New Roman" panose="02020603050405020304" pitchFamily="18" charset="0"/>
                <a:ea typeface="Times New Roman" panose="02020603050405020304" pitchFamily="18" charset="0"/>
              </a:rPr>
              <a:t>Ý</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thứ</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hai</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nhằm</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giới</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thiệu</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một</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cách</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khái</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quát</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đặc</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điểm</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cơ</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bản</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nhất</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của</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những</a:t>
            </a:r>
            <a:r>
              <a:rPr lang="vi-VN" sz="2800" spc="-4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truyện truyền kì có trong bài học, đồng thời, giúp HS hiểu được lí do lựa chọn VB kết nối chủ đề (gợi</a:t>
            </a:r>
            <a:r>
              <a:rPr lang="vi-VN" sz="2800" spc="-25"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nhắc</a:t>
            </a:r>
            <a:r>
              <a:rPr lang="vi-VN" sz="2800" spc="-2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một</a:t>
            </a:r>
            <a:r>
              <a:rPr lang="vi-VN" sz="2800" spc="-2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truyền</a:t>
            </a:r>
            <a:r>
              <a:rPr lang="vi-VN" sz="2800" spc="-25"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thuyết</a:t>
            </a:r>
            <a:r>
              <a:rPr lang="vi-VN" sz="2800" spc="-25"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quen</a:t>
            </a:r>
            <a:r>
              <a:rPr lang="vi-VN" sz="2800" spc="-25"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thuộc</a:t>
            </a:r>
            <a:r>
              <a:rPr lang="vi-VN" sz="2800" spc="-25"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trong</a:t>
            </a:r>
            <a:r>
              <a:rPr lang="vi-VN" sz="2800" spc="-2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kho</a:t>
            </a:r>
            <a:r>
              <a:rPr lang="vi-VN" sz="2800" spc="-2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tàng</a:t>
            </a:r>
            <a:r>
              <a:rPr lang="vi-VN" sz="2800" spc="-25"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truyện</a:t>
            </a:r>
            <a:r>
              <a:rPr lang="vi-VN" sz="2800" spc="-25"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dân</a:t>
            </a:r>
            <a:r>
              <a:rPr lang="vi-VN" sz="2800" spc="-2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gian</a:t>
            </a:r>
            <a:r>
              <a:rPr lang="vi-VN" sz="2800" spc="-25"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Việt</a:t>
            </a:r>
            <a:r>
              <a:rPr lang="vi-VN" sz="2800" spc="-25"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Nam,</a:t>
            </a:r>
            <a:r>
              <a:rPr lang="vi-VN" sz="2800" spc="-2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cho</a:t>
            </a:r>
            <a:r>
              <a:rPr lang="vi-VN" sz="2800" spc="-20" dirty="0">
                <a:solidFill>
                  <a:srgbClr val="231F20"/>
                </a:solidFill>
                <a:effectLst/>
                <a:latin typeface="Times New Roman" panose="02020603050405020304" pitchFamily="18" charset="0"/>
                <a:ea typeface="Times New Roman" panose="02020603050405020304" pitchFamily="18" charset="0"/>
              </a:rPr>
              <a:t> </a:t>
            </a:r>
            <a:r>
              <a:rPr lang="vi-VN" sz="2800" spc="0" dirty="0">
                <a:solidFill>
                  <a:srgbClr val="231F20"/>
                </a:solidFill>
                <a:effectLst/>
                <a:latin typeface="Times New Roman" panose="02020603050405020304" pitchFamily="18" charset="0"/>
                <a:ea typeface="Times New Roman" panose="02020603050405020304" pitchFamily="18" charset="0"/>
              </a:rPr>
              <a:t>thấy sự đa dạng trong cách kể lại một câu chuyện…) nhằm gây hứng thú cho HS trước khi các em đi sâu khám phá các VB đọc.</a:t>
            </a:r>
            <a:endParaRPr lang="en-US" sz="2400" spc="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4</a:t>
            </a:fld>
            <a:endParaRPr lang="zh-CN" altLang="en-US"/>
          </a:p>
        </p:txBody>
      </p:sp>
    </p:spTree>
    <p:extLst>
      <p:ext uri="{BB962C8B-B14F-4D97-AF65-F5344CB8AC3E}">
        <p14:creationId xmlns:p14="http://schemas.microsoft.com/office/powerpoint/2010/main" val="375330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spcBef>
                <a:spcPts val="850"/>
              </a:spcBef>
              <a:spcAft>
                <a:spcPts val="0"/>
              </a:spcAft>
              <a:buClr>
                <a:srgbClr val="00AE4D"/>
              </a:buClr>
              <a:buSzPts val="1250"/>
              <a:tabLst>
                <a:tab pos="302260" algn="l"/>
              </a:tabLst>
            </a:pPr>
            <a:endParaRPr lang="en-US" sz="1600" b="1" spc="0" dirty="0">
              <a:effectLst/>
              <a:latin typeface="Times New Roman" panose="02020603050405020304" pitchFamily="18" charset="0"/>
              <a:ea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5</a:t>
            </a:fld>
            <a:endParaRPr lang="zh-CN" altLang="en-US"/>
          </a:p>
        </p:txBody>
      </p:sp>
    </p:spTree>
    <p:extLst>
      <p:ext uri="{BB962C8B-B14F-4D97-AF65-F5344CB8AC3E}">
        <p14:creationId xmlns:p14="http://schemas.microsoft.com/office/powerpoint/2010/main" val="319877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vi-VN" dirty="0"/>
              <a:t>trung đại, yếu tố kì ảo </a:t>
            </a:r>
            <a:endParaRPr lang="en-US" dirty="0"/>
          </a:p>
          <a:p>
            <a:r>
              <a:rPr lang="en-US" dirty="0"/>
              <a:t>b/ </a:t>
            </a:r>
            <a:r>
              <a:rPr lang="vi-VN" dirty="0"/>
              <a:t>dân gian, Trung Quốc, tuyến tính, nhân quả </a:t>
            </a:r>
            <a:endParaRPr lang="en-US" dirty="0"/>
          </a:p>
          <a:p>
            <a:r>
              <a:rPr lang="en-US" dirty="0"/>
              <a:t>c/ </a:t>
            </a:r>
            <a:r>
              <a:rPr lang="vi-VN" dirty="0"/>
              <a:t>thần tiên, người trần</a:t>
            </a:r>
            <a:r>
              <a:rPr lang="en-US" dirty="0"/>
              <a:t>,</a:t>
            </a:r>
            <a:r>
              <a:rPr lang="vi-VN" dirty="0"/>
              <a:t> yêu quái </a:t>
            </a:r>
            <a:endParaRPr lang="en-US" dirty="0"/>
          </a:p>
          <a:p>
            <a:r>
              <a:rPr lang="en-US" dirty="0"/>
              <a:t>d/ </a:t>
            </a:r>
            <a:r>
              <a:rPr lang="vi-VN" dirty="0"/>
              <a:t>cõi trần, cõi tiên, cõi âm </a:t>
            </a:r>
            <a:endParaRPr lang="en-US" dirty="0"/>
          </a:p>
          <a:p>
            <a:r>
              <a:rPr lang="en-US" dirty="0"/>
              <a:t>e/ </a:t>
            </a:r>
            <a:r>
              <a:rPr lang="vi-VN" dirty="0"/>
              <a:t>thời gian kì ảo </a:t>
            </a:r>
            <a:endParaRPr lang="en-US" dirty="0"/>
          </a:p>
          <a:p>
            <a:r>
              <a:rPr lang="vi-VN" dirty="0"/>
              <a:t>g</a:t>
            </a:r>
            <a:r>
              <a:rPr lang="en-US" dirty="0"/>
              <a:t>/</a:t>
            </a:r>
            <a:r>
              <a:rPr lang="vi-VN" dirty="0"/>
              <a:t> điển tích, điển cố</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7</a:t>
            </a:fld>
            <a:endParaRPr lang="zh-CN" altLang="en-US"/>
          </a:p>
        </p:txBody>
      </p:sp>
    </p:spTree>
    <p:extLst>
      <p:ext uri="{BB962C8B-B14F-4D97-AF65-F5344CB8AC3E}">
        <p14:creationId xmlns:p14="http://schemas.microsoft.com/office/powerpoint/2010/main" val="93889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là</a:t>
            </a:r>
            <a:r>
              <a:rPr lang="en-US" dirty="0"/>
              <a:t> </a:t>
            </a:r>
            <a:r>
              <a:rPr lang="en-US" dirty="0" err="1"/>
              <a:t>khái</a:t>
            </a:r>
            <a:r>
              <a:rPr lang="en-US" dirty="0"/>
              <a:t> </a:t>
            </a:r>
            <a:r>
              <a:rPr lang="en-US" dirty="0" err="1"/>
              <a:t>niệm</a:t>
            </a:r>
            <a:r>
              <a:rPr lang="en-US" dirty="0"/>
              <a:t> </a:t>
            </a:r>
            <a:r>
              <a:rPr lang="en-US" dirty="0" err="1"/>
              <a:t>dùng</a:t>
            </a:r>
            <a:r>
              <a:rPr lang="en-US" dirty="0"/>
              <a:t> </a:t>
            </a:r>
            <a:r>
              <a:rPr lang="en-US" dirty="0" err="1"/>
              <a:t>để</a:t>
            </a:r>
            <a:r>
              <a:rPr lang="en-US" dirty="0"/>
              <a:t> </a:t>
            </a:r>
            <a:r>
              <a:rPr lang="en-US" dirty="0" err="1"/>
              <a:t>chỉ</a:t>
            </a:r>
            <a:r>
              <a:rPr lang="en-US" dirty="0"/>
              <a:t> </a:t>
            </a:r>
            <a:r>
              <a:rPr lang="en-US" dirty="0" err="1"/>
              <a:t>một</a:t>
            </a:r>
            <a:r>
              <a:rPr lang="en-US" dirty="0"/>
              <a:t> </a:t>
            </a:r>
            <a:r>
              <a:rPr lang="en-US" dirty="0" err="1"/>
              <a:t>thể</a:t>
            </a:r>
            <a:r>
              <a:rPr lang="en-US" dirty="0"/>
              <a:t> </a:t>
            </a:r>
            <a:r>
              <a:rPr lang="en-US" dirty="0" err="1"/>
              <a:t>loại</a:t>
            </a:r>
            <a:r>
              <a:rPr lang="en-US" dirty="0"/>
              <a:t> </a:t>
            </a:r>
            <a:r>
              <a:rPr lang="en-US" dirty="0" err="1"/>
              <a:t>văn</a:t>
            </a:r>
            <a:r>
              <a:rPr lang="en-US" dirty="0"/>
              <a:t> </a:t>
            </a:r>
            <a:r>
              <a:rPr lang="en-US" dirty="0" err="1"/>
              <a:t>xuôi</a:t>
            </a:r>
            <a:r>
              <a:rPr lang="en-US" dirty="0"/>
              <a:t> </a:t>
            </a:r>
            <a:r>
              <a:rPr lang="en-US" dirty="0" err="1"/>
              <a:t>tự</a:t>
            </a:r>
            <a:r>
              <a:rPr lang="en-US" dirty="0"/>
              <a:t> </a:t>
            </a:r>
            <a:r>
              <a:rPr lang="en-US" dirty="0" err="1"/>
              <a:t>sự</a:t>
            </a:r>
            <a:r>
              <a:rPr lang="en-US" dirty="0"/>
              <a:t>, </a:t>
            </a:r>
            <a:r>
              <a:rPr lang="en-US" dirty="0" err="1"/>
              <a:t>với</a:t>
            </a:r>
            <a:r>
              <a:rPr lang="en-US" dirty="0"/>
              <a:t> </a:t>
            </a:r>
            <a:r>
              <a:rPr lang="en-US" dirty="0" err="1"/>
              <a:t>đặc</a:t>
            </a:r>
            <a:r>
              <a:rPr lang="en-US" dirty="0"/>
              <a:t> </a:t>
            </a:r>
            <a:r>
              <a:rPr lang="en-US" dirty="0" err="1"/>
              <a:t>trưng</a:t>
            </a:r>
            <a:r>
              <a:rPr lang="en-US" dirty="0"/>
              <a:t> </a:t>
            </a:r>
            <a:r>
              <a:rPr lang="en-US" dirty="0" err="1"/>
              <a:t>nổi</a:t>
            </a:r>
            <a:r>
              <a:rPr lang="en-US" dirty="0"/>
              <a:t> </a:t>
            </a:r>
            <a:r>
              <a:rPr lang="en-US" dirty="0" err="1"/>
              <a:t>bật</a:t>
            </a:r>
            <a:r>
              <a:rPr lang="en-US" dirty="0"/>
              <a:t> </a:t>
            </a:r>
            <a:r>
              <a:rPr lang="en-US" dirty="0" err="1"/>
              <a:t>là</a:t>
            </a:r>
            <a:r>
              <a:rPr lang="en-US" dirty="0"/>
              <a:t> </a:t>
            </a:r>
            <a:r>
              <a:rPr lang="en-US" dirty="0" err="1"/>
              <a:t>sự</a:t>
            </a:r>
            <a:r>
              <a:rPr lang="en-US" dirty="0"/>
              <a:t> </a:t>
            </a:r>
            <a:r>
              <a:rPr lang="en-US" dirty="0" err="1"/>
              <a:t>phối</a:t>
            </a:r>
            <a:r>
              <a:rPr lang="en-US" dirty="0"/>
              <a:t> </a:t>
            </a:r>
            <a:r>
              <a:rPr lang="en-US" dirty="0" err="1"/>
              <a:t>trộn</a:t>
            </a:r>
            <a:r>
              <a:rPr lang="en-US" dirty="0"/>
              <a:t> </a:t>
            </a:r>
            <a:r>
              <a:rPr lang="en-US" dirty="0" err="1"/>
              <a:t>yếu</a:t>
            </a:r>
            <a:r>
              <a:rPr lang="en-US" dirty="0"/>
              <a:t> </a:t>
            </a:r>
            <a:r>
              <a:rPr lang="en-US" dirty="0" err="1"/>
              <a:t>tố</a:t>
            </a:r>
            <a:r>
              <a:rPr lang="en-US" dirty="0"/>
              <a:t> </a:t>
            </a:r>
            <a:r>
              <a:rPr lang="en-US" dirty="0" err="1"/>
              <a:t>hoang</a:t>
            </a:r>
            <a:r>
              <a:rPr lang="en-US" dirty="0"/>
              <a:t> </a:t>
            </a:r>
            <a:r>
              <a:rPr lang="en-US" dirty="0" err="1"/>
              <a:t>đường</a:t>
            </a:r>
            <a:r>
              <a:rPr lang="en-US" dirty="0"/>
              <a:t>, </a:t>
            </a:r>
            <a:r>
              <a:rPr lang="en-US" dirty="0" err="1"/>
              <a:t>kì</a:t>
            </a:r>
            <a:r>
              <a:rPr lang="en-US" dirty="0"/>
              <a:t> </a:t>
            </a:r>
            <a:r>
              <a:rPr lang="en-US" dirty="0" err="1"/>
              <a:t>ảo</a:t>
            </a:r>
            <a:r>
              <a:rPr lang="en-US" dirty="0"/>
              <a:t> </a:t>
            </a:r>
            <a:r>
              <a:rPr lang="en-US" dirty="0" err="1"/>
              <a:t>với</a:t>
            </a:r>
            <a:r>
              <a:rPr lang="en-US" dirty="0"/>
              <a:t> </a:t>
            </a:r>
            <a:r>
              <a:rPr lang="en-US" dirty="0" err="1"/>
              <a:t>yếu</a:t>
            </a:r>
            <a:r>
              <a:rPr lang="en-US" dirty="0"/>
              <a:t> </a:t>
            </a:r>
            <a:r>
              <a:rPr lang="en-US" dirty="0" err="1"/>
              <a:t>tố</a:t>
            </a:r>
            <a:r>
              <a:rPr lang="en-US" dirty="0"/>
              <a:t> </a:t>
            </a:r>
            <a:r>
              <a:rPr lang="en-US" dirty="0" err="1"/>
              <a:t>hiện</a:t>
            </a:r>
            <a:r>
              <a:rPr lang="en-US" dirty="0"/>
              <a:t> </a:t>
            </a:r>
            <a:r>
              <a:rPr lang="en-US" dirty="0" err="1"/>
              <a:t>thực</a:t>
            </a:r>
            <a:r>
              <a:rPr lang="en-US" dirty="0"/>
              <a:t>, </a:t>
            </a:r>
            <a:r>
              <a:rPr lang="en-US" dirty="0" err="1"/>
              <a:t>nhiều</a:t>
            </a:r>
            <a:r>
              <a:rPr lang="en-US" dirty="0"/>
              <a:t> </a:t>
            </a:r>
            <a:r>
              <a:rPr lang="en-US" dirty="0" err="1"/>
              <a:t>khi</a:t>
            </a:r>
            <a:r>
              <a:rPr lang="en-US" dirty="0"/>
              <a:t> </a:t>
            </a:r>
            <a:r>
              <a:rPr lang="en-US" dirty="0" err="1"/>
              <a:t>không</a:t>
            </a:r>
            <a:r>
              <a:rPr lang="en-US" dirty="0"/>
              <a:t> </a:t>
            </a:r>
            <a:r>
              <a:rPr lang="en-US" dirty="0" err="1"/>
              <a:t>phân</a:t>
            </a:r>
            <a:r>
              <a:rPr lang="en-US" dirty="0"/>
              <a:t> </a:t>
            </a:r>
            <a:r>
              <a:rPr lang="en-US" dirty="0" err="1"/>
              <a:t>biệt</a:t>
            </a:r>
            <a:r>
              <a:rPr lang="en-US" dirty="0"/>
              <a:t> </a:t>
            </a:r>
            <a:r>
              <a:rPr lang="en-US" dirty="0" err="1"/>
              <a:t>ranh</a:t>
            </a:r>
            <a:r>
              <a:rPr lang="en-US" dirty="0"/>
              <a:t> </a:t>
            </a:r>
            <a:r>
              <a:rPr lang="en-US" dirty="0" err="1"/>
              <a:t>giới</a:t>
            </a:r>
            <a:r>
              <a:rPr lang="en-US" dirty="0"/>
              <a:t>: </a:t>
            </a:r>
            <a:r>
              <a:rPr lang="en-US" dirty="0" err="1"/>
              <a:t>người</a:t>
            </a:r>
            <a:r>
              <a:rPr lang="en-US" dirty="0"/>
              <a:t> </a:t>
            </a:r>
            <a:r>
              <a:rPr lang="en-US" dirty="0" err="1"/>
              <a:t>cõi</a:t>
            </a:r>
            <a:r>
              <a:rPr lang="en-US" dirty="0"/>
              <a:t> </a:t>
            </a:r>
            <a:r>
              <a:rPr lang="en-US" dirty="0" err="1"/>
              <a:t>dương</a:t>
            </a:r>
            <a:r>
              <a:rPr lang="en-US" dirty="0"/>
              <a:t> </a:t>
            </a:r>
            <a:r>
              <a:rPr lang="en-US" dirty="0" err="1"/>
              <a:t>sống</a:t>
            </a:r>
            <a:r>
              <a:rPr lang="en-US" dirty="0"/>
              <a:t> </a:t>
            </a:r>
            <a:r>
              <a:rPr lang="en-US" dirty="0" err="1"/>
              <a:t>chung</a:t>
            </a:r>
            <a:r>
              <a:rPr lang="en-US" dirty="0"/>
              <a:t>, </a:t>
            </a:r>
            <a:r>
              <a:rPr lang="en-US" dirty="0" err="1"/>
              <a:t>trò</a:t>
            </a:r>
            <a:r>
              <a:rPr lang="en-US" dirty="0"/>
              <a:t> </a:t>
            </a:r>
            <a:r>
              <a:rPr lang="en-US" dirty="0" err="1"/>
              <a:t>chuyện</a:t>
            </a:r>
            <a:r>
              <a:rPr lang="en-US" dirty="0"/>
              <a:t> </a:t>
            </a:r>
            <a:r>
              <a:rPr lang="en-US" dirty="0" err="1"/>
              <a:t>với</a:t>
            </a:r>
            <a:r>
              <a:rPr lang="en-US" dirty="0"/>
              <a:t> </a:t>
            </a:r>
            <a:r>
              <a:rPr lang="en-US" dirty="0" err="1"/>
              <a:t>người</a:t>
            </a:r>
            <a:r>
              <a:rPr lang="en-US" dirty="0"/>
              <a:t> </a:t>
            </a:r>
            <a:r>
              <a:rPr lang="en-US" dirty="0" err="1"/>
              <a:t>cõi</a:t>
            </a:r>
            <a:r>
              <a:rPr lang="en-US" dirty="0"/>
              <a:t> </a:t>
            </a:r>
            <a:r>
              <a:rPr lang="en-US" dirty="0" err="1"/>
              <a:t>âm</a:t>
            </a:r>
            <a:r>
              <a:rPr lang="en-US" dirty="0"/>
              <a:t>; </a:t>
            </a:r>
            <a:r>
              <a:rPr lang="en-US" dirty="0" err="1"/>
              <a:t>người</a:t>
            </a:r>
            <a:r>
              <a:rPr lang="en-US" dirty="0"/>
              <a:t> </a:t>
            </a:r>
            <a:r>
              <a:rPr lang="en-US" dirty="0" err="1"/>
              <a:t>trần</a:t>
            </a:r>
            <a:r>
              <a:rPr lang="en-US" dirty="0"/>
              <a:t> </a:t>
            </a:r>
            <a:r>
              <a:rPr lang="en-US" dirty="0" err="1"/>
              <a:t>lên</a:t>
            </a:r>
            <a:r>
              <a:rPr lang="en-US" dirty="0"/>
              <a:t> </a:t>
            </a:r>
            <a:r>
              <a:rPr lang="en-US" dirty="0" err="1"/>
              <a:t>cõi</a:t>
            </a:r>
            <a:r>
              <a:rPr lang="en-US" dirty="0"/>
              <a:t> </a:t>
            </a:r>
            <a:r>
              <a:rPr lang="en-US" dirty="0" err="1"/>
              <a:t>tiên</a:t>
            </a:r>
            <a:r>
              <a:rPr lang="en-US" dirty="0"/>
              <a:t>, </a:t>
            </a:r>
            <a:r>
              <a:rPr lang="en-US" dirty="0" err="1"/>
              <a:t>lấy</a:t>
            </a:r>
            <a:r>
              <a:rPr lang="en-US" dirty="0"/>
              <a:t> </a:t>
            </a:r>
            <a:r>
              <a:rPr lang="en-US" dirty="0" err="1"/>
              <a:t>tiên</a:t>
            </a:r>
            <a:r>
              <a:rPr lang="en-US" dirty="0"/>
              <a:t>, </a:t>
            </a:r>
            <a:r>
              <a:rPr lang="en-US" dirty="0" err="1"/>
              <a:t>tiên</a:t>
            </a:r>
            <a:r>
              <a:rPr lang="en-US" dirty="0"/>
              <a:t> </a:t>
            </a:r>
            <a:r>
              <a:rPr lang="en-US" dirty="0" err="1"/>
              <a:t>giáng</a:t>
            </a:r>
            <a:r>
              <a:rPr lang="en-US" dirty="0"/>
              <a:t> </a:t>
            </a:r>
            <a:r>
              <a:rPr lang="en-US" dirty="0" err="1"/>
              <a:t>trần</a:t>
            </a:r>
            <a:r>
              <a:rPr lang="en-US" dirty="0"/>
              <a:t> </a:t>
            </a:r>
            <a:r>
              <a:rPr lang="en-US" dirty="0" err="1"/>
              <a:t>sống</a:t>
            </a:r>
            <a:r>
              <a:rPr lang="en-US" dirty="0"/>
              <a:t> </a:t>
            </a:r>
            <a:r>
              <a:rPr lang="en-US" dirty="0" err="1"/>
              <a:t>chung</a:t>
            </a:r>
            <a:r>
              <a:rPr lang="en-US" dirty="0"/>
              <a:t> </a:t>
            </a:r>
            <a:r>
              <a:rPr lang="en-US" dirty="0" err="1"/>
              <a:t>với</a:t>
            </a:r>
            <a:r>
              <a:rPr lang="en-US" dirty="0"/>
              <a:t> </a:t>
            </a:r>
            <a:r>
              <a:rPr lang="en-US" dirty="0" err="1"/>
              <a:t>người</a:t>
            </a:r>
            <a:r>
              <a:rPr lang="en-US" dirty="0"/>
              <a:t>; </a:t>
            </a:r>
            <a:r>
              <a:rPr lang="en-US" dirty="0" err="1"/>
              <a:t>người</a:t>
            </a:r>
            <a:r>
              <a:rPr lang="en-US" dirty="0"/>
              <a:t> </a:t>
            </a:r>
            <a:r>
              <a:rPr lang="en-US" dirty="0" err="1"/>
              <a:t>biến</a:t>
            </a:r>
            <a:r>
              <a:rPr lang="en-US" dirty="0"/>
              <a:t> </a:t>
            </a:r>
            <a:r>
              <a:rPr lang="en-US" dirty="0" err="1"/>
              <a:t>hoá</a:t>
            </a:r>
            <a:r>
              <a:rPr lang="en-US" dirty="0"/>
              <a:t> </a:t>
            </a:r>
            <a:r>
              <a:rPr lang="en-US" dirty="0" err="1"/>
              <a:t>thành</a:t>
            </a:r>
            <a:r>
              <a:rPr lang="en-US" dirty="0"/>
              <a:t> con </a:t>
            </a:r>
            <a:r>
              <a:rPr lang="en-US" dirty="0" err="1"/>
              <a:t>vật</a:t>
            </a:r>
            <a:r>
              <a:rPr lang="en-US" dirty="0"/>
              <a:t> </a:t>
            </a:r>
            <a:r>
              <a:rPr lang="en-US" dirty="0" err="1"/>
              <a:t>và</a:t>
            </a:r>
            <a:r>
              <a:rPr lang="en-US" dirty="0"/>
              <a:t> </a:t>
            </a:r>
            <a:r>
              <a:rPr lang="en-US" dirty="0" err="1"/>
              <a:t>có</a:t>
            </a:r>
            <a:r>
              <a:rPr lang="en-US" dirty="0"/>
              <a:t> </a:t>
            </a:r>
            <a:r>
              <a:rPr lang="en-US" dirty="0" err="1"/>
              <a:t>những</a:t>
            </a:r>
            <a:r>
              <a:rPr lang="en-US" dirty="0"/>
              <a:t> </a:t>
            </a:r>
            <a:r>
              <a:rPr lang="en-US" dirty="0" err="1"/>
              <a:t>hành</a:t>
            </a:r>
            <a:r>
              <a:rPr lang="en-US" dirty="0"/>
              <a:t> vi </a:t>
            </a:r>
            <a:r>
              <a:rPr lang="en-US" dirty="0" err="1"/>
              <a:t>lạ</a:t>
            </a:r>
            <a:r>
              <a:rPr lang="en-US" dirty="0"/>
              <a:t> </a:t>
            </a:r>
            <a:r>
              <a:rPr lang="en-US" dirty="0" err="1"/>
              <a:t>lùng</a:t>
            </a:r>
            <a:r>
              <a:rPr lang="en-US" dirty="0"/>
              <a:t>,... </a:t>
            </a:r>
            <a:r>
              <a:rPr lang="en-US" dirty="0" err="1"/>
              <a:t>Tuy</a:t>
            </a:r>
            <a:r>
              <a:rPr lang="en-US" dirty="0"/>
              <a:t> </a:t>
            </a:r>
            <a:r>
              <a:rPr lang="en-US" dirty="0" err="1"/>
              <a:t>nhiên</a:t>
            </a:r>
            <a:r>
              <a:rPr lang="en-US" dirty="0"/>
              <a:t>, </a:t>
            </a:r>
            <a:r>
              <a:rPr lang="en-US" dirty="0" err="1"/>
              <a:t>đằng</a:t>
            </a:r>
            <a:r>
              <a:rPr lang="en-US" dirty="0"/>
              <a:t> </a:t>
            </a:r>
            <a:r>
              <a:rPr lang="en-US" dirty="0" err="1"/>
              <a:t>sau</a:t>
            </a:r>
            <a:r>
              <a:rPr lang="en-US" dirty="0"/>
              <a:t> </a:t>
            </a:r>
            <a:r>
              <a:rPr lang="en-US" dirty="0" err="1"/>
              <a:t>các</a:t>
            </a:r>
            <a:r>
              <a:rPr lang="en-US" dirty="0"/>
              <a:t> chi </a:t>
            </a:r>
            <a:r>
              <a:rPr lang="en-US" dirty="0" err="1"/>
              <a:t>tiết</a:t>
            </a:r>
            <a:r>
              <a:rPr lang="en-US" dirty="0"/>
              <a:t> </a:t>
            </a:r>
            <a:r>
              <a:rPr lang="en-US" dirty="0" err="1"/>
              <a:t>hoang</a:t>
            </a:r>
            <a:r>
              <a:rPr lang="en-US" dirty="0"/>
              <a:t> </a:t>
            </a:r>
            <a:r>
              <a:rPr lang="en-US" dirty="0" err="1"/>
              <a:t>đường</a:t>
            </a:r>
            <a:r>
              <a:rPr lang="en-US" dirty="0"/>
              <a:t>, </a:t>
            </a:r>
            <a:r>
              <a:rPr lang="en-US" dirty="0" err="1"/>
              <a:t>kì</a:t>
            </a:r>
            <a:r>
              <a:rPr lang="en-US" dirty="0"/>
              <a:t> </a:t>
            </a:r>
            <a:r>
              <a:rPr lang="en-US" dirty="0" err="1"/>
              <a:t>ảo</a:t>
            </a:r>
            <a:r>
              <a:rPr lang="en-US" dirty="0"/>
              <a:t>, </a:t>
            </a:r>
            <a:r>
              <a:rPr lang="en-US" dirty="0" err="1"/>
              <a:t>người</a:t>
            </a:r>
            <a:r>
              <a:rPr lang="en-US" dirty="0"/>
              <a:t> </a:t>
            </a:r>
            <a:r>
              <a:rPr lang="en-US" dirty="0" err="1"/>
              <a:t>đọc</a:t>
            </a:r>
            <a:r>
              <a:rPr lang="en-US" dirty="0"/>
              <a:t> </a:t>
            </a:r>
            <a:r>
              <a:rPr lang="en-US" dirty="0" err="1"/>
              <a:t>vẫn</a:t>
            </a:r>
            <a:r>
              <a:rPr lang="en-US" dirty="0"/>
              <a:t> </a:t>
            </a:r>
            <a:r>
              <a:rPr lang="en-US" dirty="0" err="1"/>
              <a:t>có</a:t>
            </a:r>
            <a:r>
              <a:rPr lang="en-US" dirty="0"/>
              <a:t> </a:t>
            </a:r>
            <a:r>
              <a:rPr lang="en-US" dirty="0" err="1"/>
              <a:t>thể</a:t>
            </a:r>
            <a:r>
              <a:rPr lang="en-US" dirty="0"/>
              <a:t> </a:t>
            </a:r>
            <a:r>
              <a:rPr lang="en-US" dirty="0" err="1"/>
              <a:t>tìm</a:t>
            </a:r>
            <a:r>
              <a:rPr lang="en-US" dirty="0"/>
              <a:t> </a:t>
            </a:r>
            <a:r>
              <a:rPr lang="en-US" dirty="0" err="1"/>
              <a:t>thấy</a:t>
            </a:r>
            <a:r>
              <a:rPr lang="en-US" dirty="0"/>
              <a:t> </a:t>
            </a:r>
            <a:r>
              <a:rPr lang="en-US" dirty="0" err="1"/>
              <a:t>những</a:t>
            </a:r>
            <a:r>
              <a:rPr lang="en-US" dirty="0"/>
              <a:t> </a:t>
            </a:r>
            <a:r>
              <a:rPr lang="en-US" dirty="0" err="1"/>
              <a:t>vấn</a:t>
            </a:r>
            <a:r>
              <a:rPr lang="en-US" dirty="0"/>
              <a:t> </a:t>
            </a:r>
            <a:r>
              <a:rPr lang="en-US" dirty="0" err="1"/>
              <a:t>đề</a:t>
            </a:r>
            <a:r>
              <a:rPr lang="en-US" dirty="0"/>
              <a:t> </a:t>
            </a:r>
            <a:r>
              <a:rPr lang="en-US" dirty="0" err="1"/>
              <a:t>cốt</a:t>
            </a:r>
            <a:r>
              <a:rPr lang="en-US" dirty="0"/>
              <a:t> </a:t>
            </a:r>
            <a:r>
              <a:rPr lang="en-US" dirty="0" err="1"/>
              <a:t>lõi</a:t>
            </a:r>
            <a:r>
              <a:rPr lang="en-US" dirty="0"/>
              <a:t> </a:t>
            </a:r>
            <a:r>
              <a:rPr lang="en-US" dirty="0" err="1"/>
              <a:t>của</a:t>
            </a:r>
            <a:r>
              <a:rPr lang="en-US" dirty="0"/>
              <a:t> </a:t>
            </a:r>
            <a:r>
              <a:rPr lang="en-US" dirty="0" err="1"/>
              <a:t>hiện</a:t>
            </a:r>
            <a:r>
              <a:rPr lang="en-US" dirty="0"/>
              <a:t> </a:t>
            </a:r>
            <a:r>
              <a:rPr lang="en-US" dirty="0" err="1"/>
              <a:t>thực</a:t>
            </a:r>
            <a:r>
              <a:rPr lang="en-US" dirty="0"/>
              <a:t> </a:t>
            </a:r>
            <a:r>
              <a:rPr lang="en-US" dirty="0" err="1"/>
              <a:t>cũng</a:t>
            </a:r>
            <a:r>
              <a:rPr lang="en-US" dirty="0"/>
              <a:t> </a:t>
            </a:r>
            <a:r>
              <a:rPr lang="en-US" dirty="0" err="1"/>
              <a:t>như</a:t>
            </a:r>
            <a:r>
              <a:rPr lang="en-US" dirty="0"/>
              <a:t> </a:t>
            </a:r>
            <a:r>
              <a:rPr lang="en-US" dirty="0" err="1"/>
              <a:t>quan</a:t>
            </a:r>
            <a:r>
              <a:rPr lang="en-US" dirty="0"/>
              <a:t> </a:t>
            </a:r>
            <a:r>
              <a:rPr lang="en-US" dirty="0" err="1"/>
              <a:t>niệm</a:t>
            </a:r>
            <a:r>
              <a:rPr lang="en-US" dirty="0"/>
              <a:t>, </a:t>
            </a:r>
            <a:r>
              <a:rPr lang="en-US" dirty="0" err="1"/>
              <a:t>thái</a:t>
            </a:r>
            <a:r>
              <a:rPr lang="en-US" dirty="0"/>
              <a:t> </a:t>
            </a:r>
            <a:r>
              <a:rPr lang="en-US" dirty="0" err="1"/>
              <a:t>độ</a:t>
            </a:r>
            <a:r>
              <a:rPr lang="en-US" dirty="0"/>
              <a:t> </a:t>
            </a:r>
            <a:r>
              <a:rPr lang="en-US" dirty="0" err="1"/>
              <a:t>của</a:t>
            </a:r>
            <a:r>
              <a:rPr lang="en-US" dirty="0"/>
              <a:t> </a:t>
            </a:r>
            <a:r>
              <a:rPr lang="en-US" dirty="0" err="1"/>
              <a:t>tác</a:t>
            </a:r>
            <a:r>
              <a:rPr lang="en-US" dirty="0"/>
              <a:t> </a:t>
            </a:r>
            <a:r>
              <a:rPr lang="en-US" dirty="0" err="1"/>
              <a:t>giả</a:t>
            </a:r>
            <a:r>
              <a:rPr lang="en-US" dirty="0"/>
              <a:t>. </a:t>
            </a:r>
            <a:r>
              <a:rPr lang="en-US" dirty="0" err="1"/>
              <a:t>Chẳng</a:t>
            </a:r>
            <a:r>
              <a:rPr lang="en-US" dirty="0"/>
              <a:t> </a:t>
            </a:r>
            <a:r>
              <a:rPr lang="en-US" dirty="0" err="1"/>
              <a:t>hạn</a:t>
            </a:r>
            <a:r>
              <a:rPr lang="en-US" dirty="0"/>
              <a:t>, </a:t>
            </a:r>
            <a:r>
              <a:rPr lang="en-US" dirty="0" err="1"/>
              <a:t>trong</a:t>
            </a:r>
            <a:r>
              <a:rPr lang="en-US" dirty="0"/>
              <a:t> </a:t>
            </a:r>
            <a:r>
              <a:rPr lang="en-US" dirty="0" err="1"/>
              <a:t>Truyền</a:t>
            </a:r>
            <a:r>
              <a:rPr lang="en-US" dirty="0"/>
              <a:t> </a:t>
            </a:r>
            <a:r>
              <a:rPr lang="en-US" dirty="0" err="1"/>
              <a:t>kì</a:t>
            </a:r>
            <a:r>
              <a:rPr lang="en-US" dirty="0"/>
              <a:t> </a:t>
            </a:r>
            <a:r>
              <a:rPr lang="en-US" dirty="0" err="1"/>
              <a:t>mạn</a:t>
            </a:r>
            <a:r>
              <a:rPr lang="en-US" dirty="0"/>
              <a:t> </a:t>
            </a:r>
            <a:r>
              <a:rPr lang="en-US" dirty="0" err="1"/>
              <a:t>lục</a:t>
            </a:r>
            <a:r>
              <a:rPr lang="en-US" dirty="0"/>
              <a:t> (</a:t>
            </a:r>
            <a:r>
              <a:rPr lang="en-US" dirty="0" err="1"/>
              <a:t>Nguyễn</a:t>
            </a:r>
            <a:r>
              <a:rPr lang="en-US" dirty="0"/>
              <a:t> </a:t>
            </a:r>
            <a:r>
              <a:rPr lang="en-US" dirty="0" err="1"/>
              <a:t>Dữ</a:t>
            </a:r>
            <a:r>
              <a:rPr lang="en-US" dirty="0"/>
              <a:t>), </a:t>
            </a:r>
            <a:r>
              <a:rPr lang="en-US" dirty="0" err="1"/>
              <a:t>yếu</a:t>
            </a:r>
            <a:r>
              <a:rPr lang="en-US" dirty="0"/>
              <a:t> </a:t>
            </a:r>
            <a:r>
              <a:rPr lang="en-US" dirty="0" err="1"/>
              <a:t>tố</a:t>
            </a:r>
            <a:r>
              <a:rPr lang="en-US" dirty="0"/>
              <a:t> </a:t>
            </a:r>
            <a:r>
              <a:rPr lang="en-US" dirty="0" err="1"/>
              <a:t>kì</a:t>
            </a:r>
            <a:r>
              <a:rPr lang="en-US" dirty="0"/>
              <a:t> </a:t>
            </a:r>
            <a:r>
              <a:rPr lang="en-US" dirty="0" err="1"/>
              <a:t>ảo</a:t>
            </a:r>
            <a:r>
              <a:rPr lang="en-US" dirty="0"/>
              <a:t> </a:t>
            </a:r>
            <a:r>
              <a:rPr lang="en-US" dirty="0" err="1"/>
              <a:t>không</a:t>
            </a:r>
            <a:r>
              <a:rPr lang="en-US" dirty="0"/>
              <a:t> </a:t>
            </a:r>
            <a:r>
              <a:rPr lang="en-US" dirty="0" err="1"/>
              <a:t>che</a:t>
            </a:r>
            <a:r>
              <a:rPr lang="en-US" dirty="0"/>
              <a:t> </a:t>
            </a:r>
            <a:r>
              <a:rPr lang="en-US" dirty="0" err="1"/>
              <a:t>khuất</a:t>
            </a:r>
            <a:r>
              <a:rPr lang="en-US" dirty="0"/>
              <a:t> </a:t>
            </a:r>
            <a:r>
              <a:rPr lang="en-US" dirty="0" err="1"/>
              <a:t>mâu</a:t>
            </a:r>
            <a:r>
              <a:rPr lang="en-US" dirty="0"/>
              <a:t> </a:t>
            </a:r>
            <a:r>
              <a:rPr lang="en-US" dirty="0" err="1"/>
              <a:t>thuẫn</a:t>
            </a:r>
            <a:r>
              <a:rPr lang="en-US" dirty="0"/>
              <a:t> </a:t>
            </a:r>
            <a:r>
              <a:rPr lang="en-US" dirty="0" err="1"/>
              <a:t>của</a:t>
            </a:r>
            <a:r>
              <a:rPr lang="en-US" dirty="0"/>
              <a:t> </a:t>
            </a:r>
            <a:r>
              <a:rPr lang="en-US" dirty="0" err="1"/>
              <a:t>đời</a:t>
            </a:r>
            <a:r>
              <a:rPr lang="en-US" dirty="0"/>
              <a:t> </a:t>
            </a:r>
            <a:r>
              <a:rPr lang="en-US" dirty="0" err="1"/>
              <a:t>sống</a:t>
            </a:r>
            <a:r>
              <a:rPr lang="en-US" dirty="0"/>
              <a:t> </a:t>
            </a:r>
            <a:r>
              <a:rPr lang="en-US" dirty="0" err="1"/>
              <a:t>xã</a:t>
            </a:r>
            <a:r>
              <a:rPr lang="en-US" dirty="0"/>
              <a:t> </a:t>
            </a:r>
            <a:r>
              <a:rPr lang="en-US" dirty="0" err="1"/>
              <a:t>hội</a:t>
            </a:r>
            <a:r>
              <a:rPr lang="en-US" dirty="0"/>
              <a:t>, </a:t>
            </a:r>
            <a:r>
              <a:rPr lang="en-US" dirty="0" err="1"/>
              <a:t>nỗi</a:t>
            </a:r>
            <a:r>
              <a:rPr lang="en-US" dirty="0"/>
              <a:t> </a:t>
            </a:r>
            <a:r>
              <a:rPr lang="en-US" dirty="0" err="1"/>
              <a:t>thống</a:t>
            </a:r>
            <a:r>
              <a:rPr lang="en-US" dirty="0"/>
              <a:t> </a:t>
            </a:r>
            <a:r>
              <a:rPr lang="en-US" dirty="0" err="1"/>
              <a:t>khổ</a:t>
            </a:r>
            <a:r>
              <a:rPr lang="en-US" dirty="0"/>
              <a:t> </a:t>
            </a:r>
            <a:r>
              <a:rPr lang="en-US" dirty="0" err="1"/>
              <a:t>của</a:t>
            </a:r>
            <a:r>
              <a:rPr lang="en-US" dirty="0"/>
              <a:t> con </a:t>
            </a:r>
            <a:r>
              <a:rPr lang="en-US" dirty="0" err="1"/>
              <a:t>người</a:t>
            </a:r>
            <a:r>
              <a:rPr lang="en-US" dirty="0"/>
              <a:t>, </a:t>
            </a:r>
            <a:r>
              <a:rPr lang="en-US" dirty="0" err="1"/>
              <a:t>sự</a:t>
            </a:r>
            <a:r>
              <a:rPr lang="en-US" dirty="0"/>
              <a:t> </a:t>
            </a:r>
            <a:r>
              <a:rPr lang="en-US" dirty="0" err="1"/>
              <a:t>cảm</a:t>
            </a:r>
            <a:r>
              <a:rPr lang="en-US" dirty="0"/>
              <a:t> </a:t>
            </a:r>
            <a:r>
              <a:rPr lang="en-US" dirty="0" err="1"/>
              <a:t>thông</a:t>
            </a:r>
            <a:r>
              <a:rPr lang="en-US" dirty="0"/>
              <a:t> </a:t>
            </a:r>
            <a:r>
              <a:rPr lang="en-US" dirty="0" err="1"/>
              <a:t>với</a:t>
            </a:r>
            <a:r>
              <a:rPr lang="en-US" dirty="0"/>
              <a:t> bao </a:t>
            </a:r>
            <a:r>
              <a:rPr lang="en-US" dirty="0" err="1"/>
              <a:t>số</a:t>
            </a:r>
            <a:r>
              <a:rPr lang="en-US" dirty="0"/>
              <a:t> </a:t>
            </a:r>
            <a:r>
              <a:rPr lang="en-US" dirty="0" err="1"/>
              <a:t>phận</a:t>
            </a:r>
            <a:r>
              <a:rPr lang="en-US" dirty="0"/>
              <a:t> </a:t>
            </a:r>
            <a:r>
              <a:rPr lang="en-US" dirty="0" err="1"/>
              <a:t>thương</a:t>
            </a:r>
            <a:r>
              <a:rPr lang="en-US" dirty="0"/>
              <a:t> </a:t>
            </a:r>
            <a:r>
              <a:rPr lang="en-US" dirty="0" err="1"/>
              <a:t>tâm</a:t>
            </a:r>
            <a:r>
              <a:rPr lang="en-US" dirty="0"/>
              <a:t>, </a:t>
            </a:r>
            <a:r>
              <a:rPr lang="en-US" dirty="0" err="1"/>
              <a:t>tiếng</a:t>
            </a:r>
            <a:r>
              <a:rPr lang="en-US" dirty="0"/>
              <a:t> </a:t>
            </a:r>
            <a:r>
              <a:rPr lang="en-US" dirty="0" err="1"/>
              <a:t>nói</a:t>
            </a:r>
            <a:r>
              <a:rPr lang="en-US" dirty="0"/>
              <a:t> </a:t>
            </a:r>
            <a:r>
              <a:rPr lang="en-US" dirty="0" err="1"/>
              <a:t>phản</a:t>
            </a:r>
            <a:r>
              <a:rPr lang="en-US" dirty="0"/>
              <a:t> </a:t>
            </a:r>
            <a:r>
              <a:rPr lang="en-US" dirty="0" err="1"/>
              <a:t>kháng</a:t>
            </a:r>
            <a:r>
              <a:rPr lang="en-US" dirty="0"/>
              <a:t> </a:t>
            </a:r>
            <a:r>
              <a:rPr lang="en-US" dirty="0" err="1"/>
              <a:t>mạnh</a:t>
            </a:r>
            <a:r>
              <a:rPr lang="en-US" dirty="0"/>
              <a:t> </a:t>
            </a:r>
            <a:r>
              <a:rPr lang="en-US" dirty="0" err="1"/>
              <a:t>mẽ</a:t>
            </a:r>
            <a:r>
              <a:rPr lang="en-US" dirty="0"/>
              <a:t>,…</a:t>
            </a:r>
          </a:p>
          <a:p>
            <a:r>
              <a:rPr lang="en-US" dirty="0"/>
              <a:t>– </a:t>
            </a:r>
            <a:r>
              <a:rPr lang="en-US" dirty="0" err="1"/>
              <a:t>Cốt</a:t>
            </a:r>
            <a:r>
              <a:rPr lang="en-US" dirty="0"/>
              <a:t> </a:t>
            </a:r>
            <a:r>
              <a:rPr lang="en-US" dirty="0" err="1"/>
              <a:t>truyện</a:t>
            </a:r>
            <a:r>
              <a:rPr lang="en-US" dirty="0"/>
              <a:t> </a:t>
            </a:r>
            <a:r>
              <a:rPr lang="en-US" dirty="0" err="1"/>
              <a:t>của</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thường</a:t>
            </a:r>
            <a:r>
              <a:rPr lang="en-US" dirty="0"/>
              <a:t> </a:t>
            </a:r>
            <a:r>
              <a:rPr lang="en-US" dirty="0" err="1"/>
              <a:t>khá</a:t>
            </a:r>
            <a:r>
              <a:rPr lang="en-US" dirty="0"/>
              <a:t> </a:t>
            </a:r>
            <a:r>
              <a:rPr lang="en-US" dirty="0" err="1"/>
              <a:t>đơn</a:t>
            </a:r>
            <a:r>
              <a:rPr lang="en-US" dirty="0"/>
              <a:t> </a:t>
            </a:r>
            <a:r>
              <a:rPr lang="en-US" dirty="0" err="1"/>
              <a:t>giản</a:t>
            </a:r>
            <a:r>
              <a:rPr lang="en-US" dirty="0"/>
              <a:t>; </a:t>
            </a:r>
            <a:r>
              <a:rPr lang="en-US" dirty="0" err="1"/>
              <a:t>chủ</a:t>
            </a:r>
            <a:r>
              <a:rPr lang="en-US" dirty="0"/>
              <a:t> </a:t>
            </a:r>
            <a:r>
              <a:rPr lang="en-US" dirty="0" err="1"/>
              <a:t>yếu</a:t>
            </a:r>
            <a:r>
              <a:rPr lang="en-US" dirty="0"/>
              <a:t> </a:t>
            </a:r>
            <a:r>
              <a:rPr lang="en-US" dirty="0" err="1"/>
              <a:t>là</a:t>
            </a:r>
            <a:r>
              <a:rPr lang="en-US" dirty="0"/>
              <a:t> </a:t>
            </a:r>
            <a:r>
              <a:rPr lang="en-US" dirty="0" err="1"/>
              <a:t>sự</a:t>
            </a:r>
            <a:r>
              <a:rPr lang="en-US" dirty="0"/>
              <a:t> </a:t>
            </a:r>
            <a:r>
              <a:rPr lang="en-US" dirty="0" err="1"/>
              <a:t>sắp</a:t>
            </a:r>
            <a:r>
              <a:rPr lang="en-US" dirty="0"/>
              <a:t> </a:t>
            </a:r>
            <a:r>
              <a:rPr lang="en-US" dirty="0" err="1"/>
              <a:t>xếp</a:t>
            </a:r>
            <a:r>
              <a:rPr lang="en-US" dirty="0"/>
              <a:t> </a:t>
            </a:r>
            <a:r>
              <a:rPr lang="en-US" dirty="0" err="1"/>
              <a:t>chuỗi</a:t>
            </a:r>
            <a:r>
              <a:rPr lang="en-US" dirty="0"/>
              <a:t> </a:t>
            </a:r>
            <a:r>
              <a:rPr lang="en-US" dirty="0" err="1"/>
              <a:t>sự</a:t>
            </a:r>
            <a:r>
              <a:rPr lang="en-US" dirty="0"/>
              <a:t> </a:t>
            </a:r>
            <a:r>
              <a:rPr lang="en-US" dirty="0" err="1"/>
              <a:t>kiện</a:t>
            </a:r>
            <a:r>
              <a:rPr lang="en-US" dirty="0"/>
              <a:t> </a:t>
            </a:r>
            <a:r>
              <a:rPr lang="en-US" dirty="0" err="1"/>
              <a:t>theo</a:t>
            </a:r>
            <a:r>
              <a:rPr lang="en-US" dirty="0"/>
              <a:t> </a:t>
            </a:r>
            <a:r>
              <a:rPr lang="en-US" dirty="0" err="1"/>
              <a:t>trật</a:t>
            </a:r>
            <a:r>
              <a:rPr lang="en-US" dirty="0"/>
              <a:t> </a:t>
            </a:r>
            <a:r>
              <a:rPr lang="en-US" dirty="0" err="1"/>
              <a:t>tự</a:t>
            </a:r>
            <a:r>
              <a:rPr lang="en-US" dirty="0"/>
              <a:t> </a:t>
            </a:r>
            <a:r>
              <a:rPr lang="en-US" dirty="0" err="1"/>
              <a:t>tuyến</a:t>
            </a:r>
            <a:r>
              <a:rPr lang="en-US" dirty="0"/>
              <a:t> </a:t>
            </a:r>
            <a:r>
              <a:rPr lang="en-US" dirty="0" err="1"/>
              <a:t>tính</a:t>
            </a:r>
            <a:r>
              <a:rPr lang="en-US" dirty="0"/>
              <a:t>, </a:t>
            </a:r>
            <a:r>
              <a:rPr lang="en-US" dirty="0" err="1"/>
              <a:t>có</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nhân</a:t>
            </a:r>
            <a:r>
              <a:rPr lang="en-US" dirty="0"/>
              <a:t> </a:t>
            </a:r>
            <a:r>
              <a:rPr lang="en-US" dirty="0" err="1"/>
              <a:t>quả</a:t>
            </a:r>
            <a:r>
              <a:rPr lang="en-US" dirty="0"/>
              <a:t>. </a:t>
            </a:r>
            <a:r>
              <a:rPr lang="en-US" dirty="0" err="1"/>
              <a:t>Chẳng</a:t>
            </a:r>
            <a:r>
              <a:rPr lang="en-US" dirty="0"/>
              <a:t> </a:t>
            </a:r>
            <a:r>
              <a:rPr lang="en-US" dirty="0" err="1"/>
              <a:t>hạn</a:t>
            </a:r>
            <a:r>
              <a:rPr lang="en-US" dirty="0"/>
              <a:t>, </a:t>
            </a:r>
            <a:r>
              <a:rPr lang="en-US" dirty="0" err="1"/>
              <a:t>mở</a:t>
            </a:r>
            <a:r>
              <a:rPr lang="en-US" dirty="0"/>
              <a:t> </a:t>
            </a:r>
            <a:r>
              <a:rPr lang="en-US" dirty="0" err="1"/>
              <a:t>đầu</a:t>
            </a:r>
            <a:r>
              <a:rPr lang="en-US" dirty="0"/>
              <a:t> </a:t>
            </a:r>
            <a:r>
              <a:rPr lang="en-US" dirty="0" err="1"/>
              <a:t>truyện</a:t>
            </a:r>
            <a:r>
              <a:rPr lang="en-US" dirty="0"/>
              <a:t> </a:t>
            </a:r>
            <a:r>
              <a:rPr lang="en-US" dirty="0" err="1"/>
              <a:t>Tinh</a:t>
            </a:r>
            <a:r>
              <a:rPr lang="en-US" dirty="0"/>
              <a:t> </a:t>
            </a:r>
            <a:r>
              <a:rPr lang="en-US" dirty="0" err="1"/>
              <a:t>chuột</a:t>
            </a:r>
            <a:r>
              <a:rPr lang="en-US" dirty="0"/>
              <a:t> </a:t>
            </a:r>
            <a:r>
              <a:rPr lang="en-US" dirty="0" err="1"/>
              <a:t>trong</a:t>
            </a:r>
            <a:r>
              <a:rPr lang="en-US" dirty="0"/>
              <a:t> </a:t>
            </a:r>
            <a:r>
              <a:rPr lang="en-US" dirty="0" err="1"/>
              <a:t>Thánh</a:t>
            </a:r>
            <a:r>
              <a:rPr lang="en-US" dirty="0"/>
              <a:t> </a:t>
            </a:r>
            <a:r>
              <a:rPr lang="en-US" dirty="0" err="1"/>
              <a:t>Tông</a:t>
            </a:r>
            <a:r>
              <a:rPr lang="en-US" dirty="0"/>
              <a:t> di </a:t>
            </a:r>
            <a:r>
              <a:rPr lang="en-US" dirty="0" err="1"/>
              <a:t>thảo</a:t>
            </a:r>
            <a:r>
              <a:rPr lang="en-US" dirty="0"/>
              <a:t> </a:t>
            </a:r>
            <a:r>
              <a:rPr lang="en-US" dirty="0" err="1"/>
              <a:t>giới</a:t>
            </a:r>
            <a:r>
              <a:rPr lang="en-US" dirty="0"/>
              <a:t> </a:t>
            </a:r>
            <a:r>
              <a:rPr lang="en-US" dirty="0" err="1"/>
              <a:t>thiệu</a:t>
            </a:r>
            <a:r>
              <a:rPr lang="en-US" dirty="0"/>
              <a:t> </a:t>
            </a:r>
            <a:r>
              <a:rPr lang="en-US" dirty="0" err="1"/>
              <a:t>về</a:t>
            </a:r>
            <a:r>
              <a:rPr lang="en-US" dirty="0"/>
              <a:t> </a:t>
            </a:r>
            <a:r>
              <a:rPr lang="en-US" dirty="0" err="1"/>
              <a:t>nhân</a:t>
            </a:r>
            <a:r>
              <a:rPr lang="en-US" dirty="0"/>
              <a:t> </a:t>
            </a:r>
            <a:r>
              <a:rPr lang="en-US" dirty="0" err="1"/>
              <a:t>vật</a:t>
            </a:r>
            <a:r>
              <a:rPr lang="en-US" dirty="0"/>
              <a:t> </a:t>
            </a:r>
            <a:r>
              <a:rPr lang="en-US" dirty="0" err="1"/>
              <a:t>chính</a:t>
            </a:r>
            <a:r>
              <a:rPr lang="en-US" dirty="0"/>
              <a:t> – </a:t>
            </a:r>
            <a:r>
              <a:rPr lang="en-US" dirty="0" err="1"/>
              <a:t>một</a:t>
            </a:r>
            <a:r>
              <a:rPr lang="en-US" dirty="0"/>
              <a:t> </a:t>
            </a:r>
            <a:r>
              <a:rPr lang="en-US" dirty="0" err="1"/>
              <a:t>anh</a:t>
            </a:r>
            <a:r>
              <a:rPr lang="en-US" dirty="0"/>
              <a:t> </a:t>
            </a:r>
            <a:r>
              <a:rPr lang="en-US" dirty="0" err="1"/>
              <a:t>học</a:t>
            </a:r>
            <a:r>
              <a:rPr lang="en-US" dirty="0"/>
              <a:t> </a:t>
            </a:r>
            <a:r>
              <a:rPr lang="en-US" dirty="0" err="1"/>
              <a:t>trò</a:t>
            </a:r>
            <a:r>
              <a:rPr lang="en-US" dirty="0"/>
              <a:t> </a:t>
            </a:r>
            <a:r>
              <a:rPr lang="en-US" dirty="0" err="1"/>
              <a:t>được</a:t>
            </a:r>
            <a:r>
              <a:rPr lang="en-US" dirty="0"/>
              <a:t> cha </a:t>
            </a:r>
            <a:r>
              <a:rPr lang="en-US" dirty="0" err="1"/>
              <a:t>mẹ</a:t>
            </a:r>
            <a:r>
              <a:rPr lang="en-US" dirty="0"/>
              <a:t> </a:t>
            </a:r>
            <a:r>
              <a:rPr lang="en-US" dirty="0" err="1"/>
              <a:t>cưới</a:t>
            </a:r>
            <a:r>
              <a:rPr lang="en-US" dirty="0"/>
              <a:t> </a:t>
            </a:r>
            <a:r>
              <a:rPr lang="en-US" dirty="0" err="1"/>
              <a:t>cho</a:t>
            </a:r>
            <a:r>
              <a:rPr lang="en-US" dirty="0"/>
              <a:t> </a:t>
            </a:r>
            <a:r>
              <a:rPr lang="en-US" dirty="0" err="1"/>
              <a:t>người</a:t>
            </a:r>
            <a:r>
              <a:rPr lang="en-US" dirty="0"/>
              <a:t> </a:t>
            </a:r>
            <a:r>
              <a:rPr lang="en-US" dirty="0" err="1"/>
              <a:t>vợ</a:t>
            </a:r>
            <a:r>
              <a:rPr lang="en-US" dirty="0"/>
              <a:t> </a:t>
            </a:r>
            <a:r>
              <a:rPr lang="en-US" dirty="0" err="1"/>
              <a:t>xinh</a:t>
            </a:r>
            <a:r>
              <a:rPr lang="en-US" dirty="0"/>
              <a:t> </a:t>
            </a:r>
            <a:r>
              <a:rPr lang="en-US" dirty="0" err="1"/>
              <a:t>đẹp</a:t>
            </a:r>
            <a:r>
              <a:rPr lang="en-US" dirty="0"/>
              <a:t>. </a:t>
            </a:r>
            <a:r>
              <a:rPr lang="en-US" dirty="0" err="1"/>
              <a:t>Tiếp</a:t>
            </a:r>
            <a:r>
              <a:rPr lang="en-US" dirty="0"/>
              <a:t> </a:t>
            </a:r>
            <a:r>
              <a:rPr lang="en-US" dirty="0" err="1"/>
              <a:t>theo</a:t>
            </a:r>
            <a:r>
              <a:rPr lang="en-US" dirty="0"/>
              <a:t> </a:t>
            </a:r>
            <a:r>
              <a:rPr lang="en-US" dirty="0" err="1"/>
              <a:t>là</a:t>
            </a:r>
            <a:r>
              <a:rPr lang="en-US" dirty="0"/>
              <a:t> </a:t>
            </a:r>
            <a:r>
              <a:rPr lang="en-US" dirty="0" err="1"/>
              <a:t>một</a:t>
            </a:r>
            <a:r>
              <a:rPr lang="en-US" dirty="0"/>
              <a:t> </a:t>
            </a:r>
            <a:r>
              <a:rPr lang="en-US" dirty="0" err="1"/>
              <a:t>chuỗi</a:t>
            </a:r>
            <a:r>
              <a:rPr lang="en-US" dirty="0"/>
              <a:t> </a:t>
            </a:r>
            <a:r>
              <a:rPr lang="en-US" dirty="0" err="1"/>
              <a:t>sự</a:t>
            </a:r>
            <a:r>
              <a:rPr lang="en-US" dirty="0"/>
              <a:t> </a:t>
            </a:r>
            <a:r>
              <a:rPr lang="en-US" dirty="0" err="1"/>
              <a:t>kiện</a:t>
            </a:r>
            <a:r>
              <a:rPr lang="en-US" dirty="0"/>
              <a:t> </a:t>
            </a:r>
            <a:r>
              <a:rPr lang="en-US" dirty="0" err="1"/>
              <a:t>được</a:t>
            </a:r>
            <a:r>
              <a:rPr lang="en-US" dirty="0"/>
              <a:t> </a:t>
            </a:r>
            <a:r>
              <a:rPr lang="en-US" dirty="0" err="1"/>
              <a:t>trình</a:t>
            </a:r>
            <a:r>
              <a:rPr lang="en-US" dirty="0"/>
              <a:t> </a:t>
            </a:r>
            <a:r>
              <a:rPr lang="en-US" dirty="0" err="1"/>
              <a:t>bày</a:t>
            </a:r>
            <a:r>
              <a:rPr lang="en-US" dirty="0"/>
              <a:t> </a:t>
            </a:r>
            <a:r>
              <a:rPr lang="en-US" dirty="0" err="1"/>
              <a:t>theo</a:t>
            </a:r>
            <a:r>
              <a:rPr lang="en-US" dirty="0"/>
              <a:t> </a:t>
            </a:r>
            <a:r>
              <a:rPr lang="en-US" dirty="0" err="1"/>
              <a:t>trật</a:t>
            </a:r>
            <a:r>
              <a:rPr lang="en-US" dirty="0"/>
              <a:t> </a:t>
            </a:r>
            <a:r>
              <a:rPr lang="en-US" dirty="0" err="1"/>
              <a:t>tự</a:t>
            </a:r>
            <a:r>
              <a:rPr lang="en-US" dirty="0"/>
              <a:t> </a:t>
            </a:r>
            <a:r>
              <a:rPr lang="en-US" dirty="0" err="1"/>
              <a:t>trước</a:t>
            </a:r>
            <a:r>
              <a:rPr lang="en-US" dirty="0"/>
              <a:t> </a:t>
            </a:r>
            <a:r>
              <a:rPr lang="en-US" dirty="0" err="1"/>
              <a:t>sau</a:t>
            </a:r>
            <a:r>
              <a:rPr lang="en-US" dirty="0"/>
              <a:t> </a:t>
            </a:r>
            <a:r>
              <a:rPr lang="en-US" dirty="0" err="1"/>
              <a:t>để</a:t>
            </a:r>
            <a:r>
              <a:rPr lang="en-US" dirty="0"/>
              <a:t> </a:t>
            </a:r>
            <a:r>
              <a:rPr lang="en-US" dirty="0" err="1"/>
              <a:t>nói</a:t>
            </a:r>
            <a:r>
              <a:rPr lang="en-US" dirty="0"/>
              <a:t>   </a:t>
            </a:r>
            <a:r>
              <a:rPr lang="en-US" dirty="0" err="1"/>
              <a:t>về</a:t>
            </a:r>
            <a:r>
              <a:rPr lang="en-US" dirty="0"/>
              <a:t> </a:t>
            </a:r>
            <a:r>
              <a:rPr lang="en-US" dirty="0" err="1"/>
              <a:t>việc</a:t>
            </a:r>
            <a:r>
              <a:rPr lang="en-US" dirty="0"/>
              <a:t> </a:t>
            </a:r>
            <a:r>
              <a:rPr lang="en-US" dirty="0" err="1"/>
              <a:t>chuột</a:t>
            </a:r>
            <a:r>
              <a:rPr lang="en-US" dirty="0"/>
              <a:t> </a:t>
            </a:r>
            <a:r>
              <a:rPr lang="en-US" dirty="0" err="1"/>
              <a:t>hoá</a:t>
            </a:r>
            <a:r>
              <a:rPr lang="en-US" dirty="0"/>
              <a:t> </a:t>
            </a:r>
            <a:r>
              <a:rPr lang="en-US" dirty="0" err="1"/>
              <a:t>thành</a:t>
            </a:r>
            <a:r>
              <a:rPr lang="en-US" dirty="0"/>
              <a:t> </a:t>
            </a:r>
            <a:r>
              <a:rPr lang="en-US" dirty="0" err="1"/>
              <a:t>tinh</a:t>
            </a:r>
            <a:r>
              <a:rPr lang="en-US" dirty="0"/>
              <a:t> </a:t>
            </a:r>
            <a:r>
              <a:rPr lang="en-US" dirty="0" err="1"/>
              <a:t>làm</a:t>
            </a:r>
            <a:r>
              <a:rPr lang="en-US" dirty="0"/>
              <a:t> </a:t>
            </a:r>
            <a:r>
              <a:rPr lang="en-US" dirty="0" err="1"/>
              <a:t>hại</a:t>
            </a:r>
            <a:r>
              <a:rPr lang="en-US" dirty="0"/>
              <a:t> </a:t>
            </a:r>
            <a:r>
              <a:rPr lang="en-US" dirty="0" err="1"/>
              <a:t>người</a:t>
            </a:r>
            <a:r>
              <a:rPr lang="en-US" dirty="0"/>
              <a:t>. </a:t>
            </a:r>
            <a:r>
              <a:rPr lang="en-US" dirty="0" err="1"/>
              <a:t>Kết</a:t>
            </a:r>
            <a:r>
              <a:rPr lang="en-US" dirty="0"/>
              <a:t> </a:t>
            </a:r>
            <a:r>
              <a:rPr lang="en-US" dirty="0" err="1"/>
              <a:t>thúc</a:t>
            </a:r>
            <a:r>
              <a:rPr lang="en-US" dirty="0"/>
              <a:t> </a:t>
            </a:r>
            <a:r>
              <a:rPr lang="en-US" dirty="0" err="1"/>
              <a:t>truyện</a:t>
            </a:r>
            <a:r>
              <a:rPr lang="en-US" dirty="0"/>
              <a:t> </a:t>
            </a:r>
            <a:r>
              <a:rPr lang="en-US" dirty="0" err="1"/>
              <a:t>là</a:t>
            </a:r>
            <a:r>
              <a:rPr lang="en-US" dirty="0"/>
              <a:t> </a:t>
            </a:r>
            <a:r>
              <a:rPr lang="en-US" dirty="0" err="1"/>
              <a:t>phiên</a:t>
            </a:r>
            <a:r>
              <a:rPr lang="en-US" dirty="0"/>
              <a:t> </a:t>
            </a:r>
            <a:r>
              <a:rPr lang="en-US" dirty="0" err="1"/>
              <a:t>toà</a:t>
            </a:r>
            <a:r>
              <a:rPr lang="en-US" dirty="0"/>
              <a:t> </a:t>
            </a:r>
            <a:r>
              <a:rPr lang="en-US" dirty="0" err="1"/>
              <a:t>xét</a:t>
            </a:r>
            <a:r>
              <a:rPr lang="en-US" dirty="0"/>
              <a:t> </a:t>
            </a:r>
            <a:r>
              <a:rPr lang="en-US" dirty="0" err="1"/>
              <a:t>xử</a:t>
            </a:r>
            <a:r>
              <a:rPr lang="en-US" dirty="0"/>
              <a:t>, </a:t>
            </a:r>
            <a:r>
              <a:rPr lang="en-US" dirty="0" err="1"/>
              <a:t>trừng</a:t>
            </a:r>
            <a:r>
              <a:rPr lang="en-US" dirty="0"/>
              <a:t> </a:t>
            </a:r>
            <a:r>
              <a:rPr lang="en-US" dirty="0" err="1"/>
              <a:t>trị</a:t>
            </a:r>
            <a:r>
              <a:rPr lang="en-US" dirty="0"/>
              <a:t> </a:t>
            </a:r>
            <a:r>
              <a:rPr lang="en-US" dirty="0" err="1"/>
              <a:t>kẻ</a:t>
            </a:r>
            <a:r>
              <a:rPr lang="en-US" dirty="0"/>
              <a:t> </a:t>
            </a:r>
            <a:r>
              <a:rPr lang="en-US" dirty="0" err="1"/>
              <a:t>gian</a:t>
            </a:r>
            <a:r>
              <a:rPr lang="en-US" dirty="0"/>
              <a:t> </a:t>
            </a:r>
            <a:r>
              <a:rPr lang="en-US" dirty="0" err="1"/>
              <a:t>phu</a:t>
            </a:r>
            <a:r>
              <a:rPr lang="en-US" dirty="0"/>
              <a:t> – </a:t>
            </a:r>
            <a:r>
              <a:rPr lang="en-US" dirty="0" err="1"/>
              <a:t>vốn</a:t>
            </a:r>
            <a:r>
              <a:rPr lang="en-US" dirty="0"/>
              <a:t> </a:t>
            </a:r>
            <a:r>
              <a:rPr lang="en-US" dirty="0" err="1"/>
              <a:t>dĩ</a:t>
            </a:r>
            <a:r>
              <a:rPr lang="en-US" dirty="0"/>
              <a:t> </a:t>
            </a:r>
            <a:r>
              <a:rPr lang="en-US" dirty="0" err="1"/>
              <a:t>là</a:t>
            </a:r>
            <a:r>
              <a:rPr lang="en-US" dirty="0"/>
              <a:t> </a:t>
            </a:r>
            <a:r>
              <a:rPr lang="en-US" dirty="0" err="1"/>
              <a:t>yêu</a:t>
            </a:r>
            <a:r>
              <a:rPr lang="en-US" dirty="0"/>
              <a:t> </a:t>
            </a:r>
            <a:r>
              <a:rPr lang="en-US" dirty="0" err="1"/>
              <a:t>tinh</a:t>
            </a:r>
            <a:r>
              <a:rPr lang="en-US" dirty="0"/>
              <a:t> </a:t>
            </a:r>
            <a:r>
              <a:rPr lang="en-US" dirty="0" err="1"/>
              <a:t>chuột</a:t>
            </a:r>
            <a:r>
              <a:rPr lang="en-US" dirty="0"/>
              <a:t> </a:t>
            </a:r>
            <a:r>
              <a:rPr lang="en-US" dirty="0" err="1"/>
              <a:t>nhưng</a:t>
            </a:r>
            <a:r>
              <a:rPr lang="en-US" dirty="0"/>
              <a:t> </a:t>
            </a:r>
            <a:r>
              <a:rPr lang="en-US" dirty="0" err="1"/>
              <a:t>biến</a:t>
            </a:r>
            <a:r>
              <a:rPr lang="en-US" dirty="0"/>
              <a:t> </a:t>
            </a:r>
            <a:r>
              <a:rPr lang="en-US" dirty="0" err="1"/>
              <a:t>giả</a:t>
            </a:r>
            <a:r>
              <a:rPr lang="en-US" dirty="0"/>
              <a:t> </a:t>
            </a:r>
            <a:r>
              <a:rPr lang="en-US" dirty="0" err="1"/>
              <a:t>thành</a:t>
            </a:r>
            <a:r>
              <a:rPr lang="en-US" dirty="0"/>
              <a:t> </a:t>
            </a:r>
            <a:r>
              <a:rPr lang="en-US" dirty="0" err="1"/>
              <a:t>anh</a:t>
            </a:r>
            <a:r>
              <a:rPr lang="en-US" dirty="0"/>
              <a:t> </a:t>
            </a:r>
            <a:r>
              <a:rPr lang="en-US" dirty="0" err="1"/>
              <a:t>học</a:t>
            </a:r>
            <a:r>
              <a:rPr lang="en-US" dirty="0"/>
              <a:t> </a:t>
            </a:r>
            <a:r>
              <a:rPr lang="en-US" dirty="0" err="1"/>
              <a:t>trò</a:t>
            </a:r>
            <a:r>
              <a:rPr lang="en-US" dirty="0"/>
              <a:t> </a:t>
            </a:r>
            <a:r>
              <a:rPr lang="en-US" dirty="0" err="1"/>
              <a:t>để</a:t>
            </a:r>
            <a:r>
              <a:rPr lang="en-US" dirty="0"/>
              <a:t> </a:t>
            </a:r>
            <a:r>
              <a:rPr lang="en-US" dirty="0" err="1"/>
              <a:t>tư</a:t>
            </a:r>
            <a:r>
              <a:rPr lang="en-US" dirty="0"/>
              <a:t> </a:t>
            </a:r>
            <a:r>
              <a:rPr lang="en-US" dirty="0" err="1"/>
              <a:t>thông</a:t>
            </a:r>
            <a:r>
              <a:rPr lang="en-US" dirty="0"/>
              <a:t> </a:t>
            </a:r>
            <a:r>
              <a:rPr lang="en-US" dirty="0" err="1"/>
              <a:t>với</a:t>
            </a:r>
            <a:r>
              <a:rPr lang="en-US" dirty="0"/>
              <a:t> </a:t>
            </a:r>
            <a:r>
              <a:rPr lang="en-US" dirty="0" err="1"/>
              <a:t>vợ</a:t>
            </a:r>
            <a:r>
              <a:rPr lang="en-US" dirty="0"/>
              <a:t> </a:t>
            </a:r>
            <a:r>
              <a:rPr lang="en-US" dirty="0" err="1"/>
              <a:t>của</a:t>
            </a:r>
            <a:r>
              <a:rPr lang="en-US" dirty="0"/>
              <a:t> </a:t>
            </a:r>
            <a:r>
              <a:rPr lang="en-US" dirty="0" err="1"/>
              <a:t>người</a:t>
            </a:r>
            <a:r>
              <a:rPr lang="en-US" dirty="0"/>
              <a:t> </a:t>
            </a:r>
            <a:r>
              <a:rPr lang="en-US" dirty="0" err="1"/>
              <a:t>học</a:t>
            </a:r>
            <a:r>
              <a:rPr lang="en-US" dirty="0"/>
              <a:t> </a:t>
            </a:r>
            <a:r>
              <a:rPr lang="en-US" dirty="0" err="1"/>
              <a:t>trò</a:t>
            </a:r>
            <a:r>
              <a:rPr lang="en-US" dirty="0"/>
              <a:t> </a:t>
            </a:r>
            <a:r>
              <a:rPr lang="en-US" dirty="0" err="1"/>
              <a:t>khi</a:t>
            </a:r>
            <a:r>
              <a:rPr lang="en-US" dirty="0"/>
              <a:t> </a:t>
            </a:r>
            <a:r>
              <a:rPr lang="en-US" dirty="0" err="1"/>
              <a:t>anh</a:t>
            </a:r>
            <a:r>
              <a:rPr lang="en-US" dirty="0"/>
              <a:t> ta </a:t>
            </a:r>
            <a:r>
              <a:rPr lang="en-US" dirty="0" err="1"/>
              <a:t>đi</a:t>
            </a:r>
            <a:r>
              <a:rPr lang="en-US" dirty="0"/>
              <a:t> </a:t>
            </a:r>
            <a:r>
              <a:rPr lang="en-US" dirty="0" err="1"/>
              <a:t>học</a:t>
            </a:r>
            <a:r>
              <a:rPr lang="en-US" dirty="0"/>
              <a:t> </a:t>
            </a:r>
            <a:r>
              <a:rPr lang="en-US" dirty="0" err="1"/>
              <a:t>xa</a:t>
            </a:r>
            <a:r>
              <a:rPr lang="en-US" dirty="0"/>
              <a:t> </a:t>
            </a:r>
            <a:r>
              <a:rPr lang="en-US" dirty="0" err="1"/>
              <a:t>nhà</a:t>
            </a:r>
            <a:r>
              <a:rPr lang="en-US" dirty="0"/>
              <a:t>. </a:t>
            </a:r>
            <a:r>
              <a:rPr lang="en-US" dirty="0" err="1"/>
              <a:t>Cốt</a:t>
            </a:r>
            <a:r>
              <a:rPr lang="en-US" dirty="0"/>
              <a:t> </a:t>
            </a:r>
            <a:r>
              <a:rPr lang="en-US" dirty="0" err="1"/>
              <a:t>truyện</a:t>
            </a:r>
            <a:r>
              <a:rPr lang="en-US" dirty="0"/>
              <a:t> </a:t>
            </a:r>
            <a:r>
              <a:rPr lang="en-US" dirty="0" err="1"/>
              <a:t>tổ</a:t>
            </a:r>
            <a:r>
              <a:rPr lang="en-US" dirty="0"/>
              <a:t> </a:t>
            </a:r>
            <a:r>
              <a:rPr lang="en-US" dirty="0" err="1"/>
              <a:t>chức</a:t>
            </a:r>
            <a:r>
              <a:rPr lang="en-US" dirty="0"/>
              <a:t> </a:t>
            </a:r>
            <a:r>
              <a:rPr lang="en-US" dirty="0" err="1"/>
              <a:t>theo</a:t>
            </a:r>
            <a:r>
              <a:rPr lang="en-US" dirty="0"/>
              <a:t> </a:t>
            </a:r>
            <a:r>
              <a:rPr lang="en-US" dirty="0" err="1"/>
              <a:t>trật</a:t>
            </a:r>
            <a:r>
              <a:rPr lang="en-US" dirty="0"/>
              <a:t> </a:t>
            </a:r>
            <a:r>
              <a:rPr lang="en-US" dirty="0" err="1"/>
              <a:t>tự</a:t>
            </a:r>
            <a:r>
              <a:rPr lang="en-US" dirty="0"/>
              <a:t> </a:t>
            </a:r>
            <a:r>
              <a:rPr lang="en-US" dirty="0" err="1"/>
              <a:t>tuyến</a:t>
            </a:r>
            <a:r>
              <a:rPr lang="en-US" dirty="0"/>
              <a:t> </a:t>
            </a:r>
            <a:r>
              <a:rPr lang="en-US" dirty="0" err="1"/>
              <a:t>tính</a:t>
            </a:r>
            <a:r>
              <a:rPr lang="en-US" dirty="0"/>
              <a:t> </a:t>
            </a:r>
            <a:r>
              <a:rPr lang="en-US" dirty="0" err="1"/>
              <a:t>như</a:t>
            </a:r>
            <a:r>
              <a:rPr lang="en-US" dirty="0"/>
              <a:t> </a:t>
            </a:r>
            <a:r>
              <a:rPr lang="en-US" dirty="0" err="1"/>
              <a:t>vậy</a:t>
            </a:r>
            <a:r>
              <a:rPr lang="en-US" dirty="0"/>
              <a:t> </a:t>
            </a:r>
            <a:r>
              <a:rPr lang="en-US" dirty="0" err="1"/>
              <a:t>khiến</a:t>
            </a:r>
            <a:r>
              <a:rPr lang="en-US" dirty="0"/>
              <a:t> </a:t>
            </a:r>
            <a:r>
              <a:rPr lang="en-US" dirty="0" err="1"/>
              <a:t>truyện</a:t>
            </a:r>
            <a:r>
              <a:rPr lang="en-US" dirty="0"/>
              <a:t> </a:t>
            </a:r>
            <a:r>
              <a:rPr lang="en-US" dirty="0" err="1"/>
              <a:t>trở</a:t>
            </a:r>
            <a:r>
              <a:rPr lang="en-US" dirty="0"/>
              <a:t> </a:t>
            </a:r>
            <a:r>
              <a:rPr lang="en-US" dirty="0" err="1"/>
              <a:t>nên</a:t>
            </a:r>
            <a:r>
              <a:rPr lang="en-US" dirty="0"/>
              <a:t> </a:t>
            </a:r>
            <a:r>
              <a:rPr lang="en-US" dirty="0" err="1"/>
              <a:t>mạch</a:t>
            </a:r>
            <a:r>
              <a:rPr lang="en-US" dirty="0"/>
              <a:t> </a:t>
            </a:r>
            <a:r>
              <a:rPr lang="en-US" dirty="0" err="1"/>
              <a:t>lạc</a:t>
            </a:r>
            <a:r>
              <a:rPr lang="en-US" dirty="0"/>
              <a:t>, </a:t>
            </a:r>
            <a:r>
              <a:rPr lang="en-US" dirty="0" err="1"/>
              <a:t>dễ</a:t>
            </a:r>
            <a:r>
              <a:rPr lang="en-US" dirty="0"/>
              <a:t> </a:t>
            </a:r>
            <a:r>
              <a:rPr lang="en-US" dirty="0" err="1"/>
              <a:t>theo</a:t>
            </a:r>
            <a:r>
              <a:rPr lang="en-US" dirty="0"/>
              <a:t> </a:t>
            </a:r>
            <a:r>
              <a:rPr lang="en-US" dirty="0" err="1"/>
              <a:t>dõi</a:t>
            </a:r>
            <a:r>
              <a:rPr lang="en-US" dirty="0"/>
              <a:t>. –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8</a:t>
            </a:fld>
            <a:endParaRPr lang="zh-CN" altLang="en-US"/>
          </a:p>
        </p:txBody>
      </p:sp>
    </p:spTree>
    <p:extLst>
      <p:ext uri="{BB962C8B-B14F-4D97-AF65-F5344CB8AC3E}">
        <p14:creationId xmlns:p14="http://schemas.microsoft.com/office/powerpoint/2010/main" val="134805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Thế</a:t>
            </a:r>
            <a:r>
              <a:rPr lang="en-US" dirty="0"/>
              <a:t> </a:t>
            </a:r>
            <a:r>
              <a:rPr lang="en-US" dirty="0" err="1"/>
              <a:t>giới</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có</a:t>
            </a:r>
            <a:r>
              <a:rPr lang="en-US" dirty="0"/>
              <a:t> </a:t>
            </a:r>
            <a:r>
              <a:rPr lang="en-US" dirty="0" err="1"/>
              <a:t>ba</a:t>
            </a:r>
            <a:r>
              <a:rPr lang="en-US" dirty="0"/>
              <a:t> </a:t>
            </a:r>
            <a:r>
              <a:rPr lang="en-US" dirty="0" err="1"/>
              <a:t>nhóm</a:t>
            </a:r>
            <a:r>
              <a:rPr lang="en-US" dirty="0"/>
              <a:t> </a:t>
            </a:r>
            <a:r>
              <a:rPr lang="en-US" dirty="0" err="1"/>
              <a:t>chính</a:t>
            </a:r>
            <a:r>
              <a:rPr lang="en-US" dirty="0"/>
              <a:t>: </a:t>
            </a:r>
            <a:r>
              <a:rPr lang="en-US" dirty="0" err="1"/>
              <a:t>thần</a:t>
            </a:r>
            <a:r>
              <a:rPr lang="en-US" dirty="0"/>
              <a:t> </a:t>
            </a:r>
            <a:r>
              <a:rPr lang="en-US" dirty="0" err="1"/>
              <a:t>tiên</a:t>
            </a:r>
            <a:r>
              <a:rPr lang="en-US" dirty="0"/>
              <a:t>, </a:t>
            </a:r>
            <a:r>
              <a:rPr lang="en-US" dirty="0" err="1"/>
              <a:t>người</a:t>
            </a:r>
            <a:r>
              <a:rPr lang="en-US" dirty="0"/>
              <a:t> </a:t>
            </a:r>
            <a:r>
              <a:rPr lang="en-US" dirty="0" err="1"/>
              <a:t>trần</a:t>
            </a:r>
            <a:r>
              <a:rPr lang="en-US" dirty="0"/>
              <a:t> </a:t>
            </a:r>
            <a:r>
              <a:rPr lang="en-US" dirty="0" err="1"/>
              <a:t>và</a:t>
            </a:r>
            <a:r>
              <a:rPr lang="en-US" dirty="0"/>
              <a:t> </a:t>
            </a:r>
            <a:r>
              <a:rPr lang="en-US" dirty="0" err="1"/>
              <a:t>yêu</a:t>
            </a:r>
            <a:r>
              <a:rPr lang="en-US" dirty="0"/>
              <a:t> </a:t>
            </a:r>
            <a:r>
              <a:rPr lang="en-US" dirty="0" err="1"/>
              <a:t>quái</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thường</a:t>
            </a:r>
            <a:r>
              <a:rPr lang="en-US" dirty="0"/>
              <a:t> </a:t>
            </a:r>
            <a:r>
              <a:rPr lang="en-US" dirty="0" err="1"/>
              <a:t>có</a:t>
            </a:r>
            <a:r>
              <a:rPr lang="en-US" dirty="0"/>
              <a:t> </a:t>
            </a:r>
            <a:r>
              <a:rPr lang="en-US" dirty="0" err="1"/>
              <a:t>những</a:t>
            </a:r>
            <a:r>
              <a:rPr lang="en-US" dirty="0"/>
              <a:t> </a:t>
            </a:r>
            <a:r>
              <a:rPr lang="en-US" dirty="0" err="1"/>
              <a:t>nét</a:t>
            </a:r>
            <a:r>
              <a:rPr lang="en-US" dirty="0"/>
              <a:t> </a:t>
            </a:r>
            <a:r>
              <a:rPr lang="en-US" dirty="0" err="1"/>
              <a:t>kì</a:t>
            </a:r>
            <a:r>
              <a:rPr lang="en-US" dirty="0"/>
              <a:t> </a:t>
            </a:r>
            <a:r>
              <a:rPr lang="en-US" dirty="0" err="1"/>
              <a:t>lạ</a:t>
            </a:r>
            <a:r>
              <a:rPr lang="en-US" dirty="0"/>
              <a:t>, </a:t>
            </a:r>
            <a:r>
              <a:rPr lang="en-US" dirty="0" err="1"/>
              <a:t>có</a:t>
            </a:r>
            <a:r>
              <a:rPr lang="en-US" dirty="0"/>
              <a:t> </a:t>
            </a:r>
            <a:r>
              <a:rPr lang="en-US" dirty="0" err="1"/>
              <a:t>thể</a:t>
            </a:r>
            <a:r>
              <a:rPr lang="en-US" dirty="0"/>
              <a:t> ở </a:t>
            </a:r>
            <a:r>
              <a:rPr lang="en-US" dirty="0" err="1"/>
              <a:t>nguồn</a:t>
            </a:r>
            <a:r>
              <a:rPr lang="en-US" dirty="0"/>
              <a:t> </a:t>
            </a:r>
            <a:r>
              <a:rPr lang="en-US" dirty="0" err="1"/>
              <a:t>gốc</a:t>
            </a:r>
            <a:r>
              <a:rPr lang="en-US" dirty="0"/>
              <a:t> ra </a:t>
            </a:r>
            <a:r>
              <a:rPr lang="en-US" dirty="0" err="1"/>
              <a:t>đời</a:t>
            </a:r>
            <a:r>
              <a:rPr lang="en-US" dirty="0"/>
              <a:t>, ở </a:t>
            </a:r>
            <a:r>
              <a:rPr lang="en-US" dirty="0" err="1"/>
              <a:t>ngoại</a:t>
            </a:r>
            <a:r>
              <a:rPr lang="en-US" dirty="0"/>
              <a:t> </a:t>
            </a:r>
            <a:r>
              <a:rPr lang="en-US" dirty="0" err="1"/>
              <a:t>hình</a:t>
            </a:r>
            <a:r>
              <a:rPr lang="en-US" dirty="0"/>
              <a:t>, </a:t>
            </a:r>
            <a:r>
              <a:rPr lang="en-US" dirty="0" err="1"/>
              <a:t>số</a:t>
            </a:r>
            <a:r>
              <a:rPr lang="en-US" dirty="0"/>
              <a:t> </a:t>
            </a:r>
            <a:r>
              <a:rPr lang="en-US" dirty="0" err="1"/>
              <a:t>phận</a:t>
            </a:r>
            <a:r>
              <a:rPr lang="en-US" dirty="0"/>
              <a:t> hay </a:t>
            </a:r>
            <a:r>
              <a:rPr lang="en-US" dirty="0" err="1"/>
              <a:t>năng</a:t>
            </a:r>
            <a:r>
              <a:rPr lang="en-US" dirty="0"/>
              <a:t> </a:t>
            </a:r>
            <a:r>
              <a:rPr lang="en-US" dirty="0" err="1"/>
              <a:t>lực</a:t>
            </a:r>
            <a:r>
              <a:rPr lang="en-US" dirty="0"/>
              <a:t> </a:t>
            </a:r>
            <a:r>
              <a:rPr lang="en-US" dirty="0" err="1"/>
              <a:t>siêu</a:t>
            </a:r>
            <a:r>
              <a:rPr lang="en-US" dirty="0"/>
              <a:t> </a:t>
            </a:r>
            <a:r>
              <a:rPr lang="en-US" dirty="0" err="1"/>
              <a:t>nhiên</a:t>
            </a:r>
            <a:r>
              <a:rPr lang="en-US" dirty="0"/>
              <a:t>,… </a:t>
            </a:r>
            <a:r>
              <a:rPr lang="en-US" dirty="0" err="1"/>
              <a:t>Chẳng</a:t>
            </a:r>
            <a:r>
              <a:rPr lang="en-US" dirty="0"/>
              <a:t> </a:t>
            </a:r>
            <a:r>
              <a:rPr lang="en-US" dirty="0" err="1"/>
              <a:t>hạn</a:t>
            </a:r>
            <a:r>
              <a:rPr lang="en-US" dirty="0"/>
              <a:t>, </a:t>
            </a:r>
            <a:r>
              <a:rPr lang="en-US" dirty="0" err="1"/>
              <a:t>trong</a:t>
            </a:r>
            <a:r>
              <a:rPr lang="en-US" dirty="0"/>
              <a:t> </a:t>
            </a:r>
            <a:r>
              <a:rPr lang="en-US" dirty="0" err="1"/>
              <a:t>Liêu</a:t>
            </a:r>
            <a:r>
              <a:rPr lang="en-US" dirty="0"/>
              <a:t> </a:t>
            </a:r>
            <a:r>
              <a:rPr lang="en-US" dirty="0" err="1"/>
              <a:t>trai</a:t>
            </a:r>
            <a:r>
              <a:rPr lang="en-US" dirty="0"/>
              <a:t> </a:t>
            </a:r>
            <a:r>
              <a:rPr lang="en-US" dirty="0" err="1"/>
              <a:t>chí</a:t>
            </a:r>
            <a:r>
              <a:rPr lang="en-US" dirty="0"/>
              <a:t> </a:t>
            </a:r>
            <a:r>
              <a:rPr lang="en-US" dirty="0" err="1"/>
              <a:t>dị</a:t>
            </a:r>
            <a:r>
              <a:rPr lang="en-US" dirty="0"/>
              <a:t> </a:t>
            </a:r>
            <a:r>
              <a:rPr lang="en-US" dirty="0" err="1"/>
              <a:t>của</a:t>
            </a:r>
            <a:r>
              <a:rPr lang="en-US" dirty="0"/>
              <a:t> </a:t>
            </a:r>
            <a:r>
              <a:rPr lang="en-US" dirty="0" err="1"/>
              <a:t>Bồ</a:t>
            </a:r>
            <a:r>
              <a:rPr lang="en-US" dirty="0"/>
              <a:t> </a:t>
            </a:r>
            <a:r>
              <a:rPr lang="en-US" dirty="0" err="1"/>
              <a:t>Tùng</a:t>
            </a:r>
            <a:r>
              <a:rPr lang="en-US" dirty="0"/>
              <a:t> Linh, </a:t>
            </a:r>
            <a:r>
              <a:rPr lang="en-US" dirty="0" err="1"/>
              <a:t>người</a:t>
            </a:r>
            <a:r>
              <a:rPr lang="en-US" dirty="0"/>
              <a:t> </a:t>
            </a:r>
            <a:r>
              <a:rPr lang="en-US" dirty="0" err="1"/>
              <a:t>đọc</a:t>
            </a:r>
            <a:r>
              <a:rPr lang="en-US" dirty="0"/>
              <a:t> </a:t>
            </a:r>
            <a:r>
              <a:rPr lang="en-US" dirty="0" err="1"/>
              <a:t>bắt</a:t>
            </a:r>
            <a:r>
              <a:rPr lang="en-US" dirty="0"/>
              <a:t> </a:t>
            </a:r>
            <a:r>
              <a:rPr lang="en-US" dirty="0" err="1"/>
              <a:t>gặp</a:t>
            </a:r>
            <a:r>
              <a:rPr lang="en-US" dirty="0"/>
              <a:t> </a:t>
            </a:r>
            <a:r>
              <a:rPr lang="en-US" dirty="0" err="1"/>
              <a:t>nhiều</a:t>
            </a:r>
            <a:r>
              <a:rPr lang="en-US" dirty="0"/>
              <a:t> </a:t>
            </a:r>
            <a:r>
              <a:rPr lang="en-US" dirty="0" err="1"/>
              <a:t>nhân</a:t>
            </a:r>
            <a:r>
              <a:rPr lang="en-US" dirty="0"/>
              <a:t> </a:t>
            </a:r>
            <a:r>
              <a:rPr lang="en-US" dirty="0" err="1"/>
              <a:t>vật</a:t>
            </a:r>
            <a:r>
              <a:rPr lang="en-US" dirty="0"/>
              <a:t> </a:t>
            </a:r>
            <a:r>
              <a:rPr lang="en-US" dirty="0" err="1"/>
              <a:t>kì</a:t>
            </a:r>
            <a:r>
              <a:rPr lang="en-US" dirty="0"/>
              <a:t> </a:t>
            </a:r>
            <a:r>
              <a:rPr lang="en-US" dirty="0" err="1"/>
              <a:t>ảo</a:t>
            </a:r>
            <a:r>
              <a:rPr lang="en-US" dirty="0"/>
              <a:t> </a:t>
            </a:r>
            <a:r>
              <a:rPr lang="en-US" dirty="0" err="1"/>
              <a:t>như</a:t>
            </a:r>
            <a:r>
              <a:rPr lang="en-US" dirty="0"/>
              <a:t>: </a:t>
            </a:r>
            <a:r>
              <a:rPr lang="en-US" dirty="0" err="1"/>
              <a:t>tiên</a:t>
            </a:r>
            <a:r>
              <a:rPr lang="en-US" dirty="0"/>
              <a:t>, ma, </a:t>
            </a:r>
            <a:r>
              <a:rPr lang="en-US" dirty="0" err="1"/>
              <a:t>quỷ</a:t>
            </a:r>
            <a:r>
              <a:rPr lang="en-US" dirty="0"/>
              <a:t>, </a:t>
            </a:r>
            <a:r>
              <a:rPr lang="en-US" dirty="0" err="1"/>
              <a:t>các</a:t>
            </a:r>
            <a:r>
              <a:rPr lang="en-US" dirty="0"/>
              <a:t> </a:t>
            </a:r>
            <a:r>
              <a:rPr lang="en-US" dirty="0" err="1"/>
              <a:t>loại</a:t>
            </a:r>
            <a:r>
              <a:rPr lang="en-US" dirty="0"/>
              <a:t> </a:t>
            </a:r>
            <a:r>
              <a:rPr lang="en-US" dirty="0" err="1"/>
              <a:t>tinh</a:t>
            </a:r>
            <a:r>
              <a:rPr lang="en-US" dirty="0"/>
              <a:t> do con </a:t>
            </a:r>
            <a:r>
              <a:rPr lang="en-US" dirty="0" err="1"/>
              <a:t>vật</a:t>
            </a:r>
            <a:r>
              <a:rPr lang="en-US" dirty="0"/>
              <a:t> hay </a:t>
            </a:r>
            <a:r>
              <a:rPr lang="en-US" dirty="0" err="1"/>
              <a:t>cây</a:t>
            </a:r>
            <a:r>
              <a:rPr lang="en-US" dirty="0"/>
              <a:t> </a:t>
            </a:r>
            <a:r>
              <a:rPr lang="en-US" dirty="0" err="1"/>
              <a:t>cối</a:t>
            </a:r>
            <a:r>
              <a:rPr lang="en-US" dirty="0"/>
              <a:t> </a:t>
            </a:r>
            <a:r>
              <a:rPr lang="en-US" dirty="0" err="1"/>
              <a:t>hoá</a:t>
            </a:r>
            <a:r>
              <a:rPr lang="en-US" dirty="0"/>
              <a:t> </a:t>
            </a:r>
            <a:r>
              <a:rPr lang="en-US" dirty="0" err="1"/>
              <a:t>thành</a:t>
            </a:r>
            <a:r>
              <a:rPr lang="en-US" dirty="0"/>
              <a:t>,…</a:t>
            </a:r>
          </a:p>
          <a:p>
            <a:r>
              <a:rPr lang="en-US" dirty="0"/>
              <a:t>– </a:t>
            </a:r>
            <a:r>
              <a:rPr lang="en-US" dirty="0" err="1"/>
              <a:t>Không</a:t>
            </a:r>
            <a:r>
              <a:rPr lang="en-US" dirty="0"/>
              <a:t> </a:t>
            </a:r>
            <a:r>
              <a:rPr lang="en-US" dirty="0" err="1"/>
              <a:t>gian</a:t>
            </a:r>
            <a:r>
              <a:rPr lang="en-US" dirty="0"/>
              <a:t> </a:t>
            </a:r>
            <a:r>
              <a:rPr lang="en-US" dirty="0" err="1"/>
              <a:t>và</a:t>
            </a:r>
            <a:r>
              <a:rPr lang="en-US" dirty="0"/>
              <a:t> </a:t>
            </a:r>
            <a:r>
              <a:rPr lang="en-US" dirty="0" err="1"/>
              <a:t>thời</a:t>
            </a:r>
            <a:r>
              <a:rPr lang="en-US" dirty="0"/>
              <a:t> </a:t>
            </a:r>
            <a:r>
              <a:rPr lang="en-US" dirty="0" err="1"/>
              <a:t>gian</a:t>
            </a:r>
            <a:r>
              <a:rPr lang="en-US" dirty="0"/>
              <a:t> </a:t>
            </a:r>
            <a:r>
              <a:rPr lang="en-US" dirty="0" err="1"/>
              <a:t>trong</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cũng</a:t>
            </a:r>
            <a:r>
              <a:rPr lang="en-US" dirty="0"/>
              <a:t> </a:t>
            </a:r>
            <a:r>
              <a:rPr lang="en-US" dirty="0" err="1"/>
              <a:t>có</a:t>
            </a:r>
            <a:r>
              <a:rPr lang="en-US" dirty="0"/>
              <a:t> </a:t>
            </a:r>
            <a:r>
              <a:rPr lang="en-US" dirty="0" err="1"/>
              <a:t>những</a:t>
            </a:r>
            <a:r>
              <a:rPr lang="en-US" dirty="0"/>
              <a:t> </a:t>
            </a:r>
            <a:r>
              <a:rPr lang="en-US" dirty="0" err="1"/>
              <a:t>nét</a:t>
            </a:r>
            <a:r>
              <a:rPr lang="en-US" dirty="0"/>
              <a:t> </a:t>
            </a:r>
            <a:r>
              <a:rPr lang="en-US" dirty="0" err="1"/>
              <a:t>đặc</a:t>
            </a:r>
            <a:r>
              <a:rPr lang="en-US" dirty="0"/>
              <a:t> </a:t>
            </a:r>
            <a:r>
              <a:rPr lang="en-US" dirty="0" err="1"/>
              <a:t>trưng</a:t>
            </a:r>
            <a:r>
              <a:rPr lang="en-US" dirty="0"/>
              <a:t>. </a:t>
            </a:r>
            <a:r>
              <a:rPr lang="en-US" dirty="0" err="1"/>
              <a:t>Đó</a:t>
            </a:r>
            <a:r>
              <a:rPr lang="en-US" dirty="0"/>
              <a:t> </a:t>
            </a:r>
            <a:r>
              <a:rPr lang="en-US" dirty="0" err="1"/>
              <a:t>vừa</a:t>
            </a:r>
            <a:r>
              <a:rPr lang="en-US" dirty="0"/>
              <a:t> </a:t>
            </a:r>
            <a:r>
              <a:rPr lang="en-US" dirty="0" err="1"/>
              <a:t>là</a:t>
            </a:r>
            <a:r>
              <a:rPr lang="en-US" dirty="0"/>
              <a:t> </a:t>
            </a:r>
            <a:r>
              <a:rPr lang="en-US" dirty="0" err="1"/>
              <a:t>không</a:t>
            </a:r>
            <a:r>
              <a:rPr lang="en-US" dirty="0"/>
              <a:t> </a:t>
            </a:r>
            <a:r>
              <a:rPr lang="en-US" dirty="0" err="1"/>
              <a:t>gian</a:t>
            </a:r>
            <a:r>
              <a:rPr lang="en-US" dirty="0"/>
              <a:t>, </a:t>
            </a:r>
            <a:r>
              <a:rPr lang="en-US" dirty="0" err="1"/>
              <a:t>thời</a:t>
            </a:r>
            <a:r>
              <a:rPr lang="en-US" dirty="0"/>
              <a:t> </a:t>
            </a:r>
            <a:r>
              <a:rPr lang="en-US" dirty="0" err="1"/>
              <a:t>gian</a:t>
            </a:r>
            <a:r>
              <a:rPr lang="en-US" dirty="0"/>
              <a:t> </a:t>
            </a:r>
            <a:r>
              <a:rPr lang="en-US" dirty="0" err="1"/>
              <a:t>thực</a:t>
            </a:r>
            <a:r>
              <a:rPr lang="en-US" dirty="0"/>
              <a:t> </a:t>
            </a:r>
            <a:r>
              <a:rPr lang="en-US" dirty="0" err="1"/>
              <a:t>tế</a:t>
            </a:r>
            <a:r>
              <a:rPr lang="en-US" dirty="0"/>
              <a:t> </a:t>
            </a:r>
            <a:r>
              <a:rPr lang="en-US" dirty="0" err="1"/>
              <a:t>vừa</a:t>
            </a:r>
            <a:r>
              <a:rPr lang="en-US" dirty="0"/>
              <a:t> </a:t>
            </a:r>
            <a:r>
              <a:rPr lang="en-US" dirty="0" err="1"/>
              <a:t>có</a:t>
            </a:r>
            <a:r>
              <a:rPr lang="en-US" dirty="0"/>
              <a:t> </a:t>
            </a:r>
            <a:r>
              <a:rPr lang="en-US" dirty="0" err="1"/>
              <a:t>nhiều</a:t>
            </a:r>
            <a:r>
              <a:rPr lang="en-US" dirty="0"/>
              <a:t> </a:t>
            </a:r>
            <a:r>
              <a:rPr lang="en-US" dirty="0" err="1"/>
              <a:t>yếu</a:t>
            </a:r>
            <a:r>
              <a:rPr lang="en-US" dirty="0"/>
              <a:t> </a:t>
            </a:r>
            <a:r>
              <a:rPr lang="en-US" dirty="0" err="1"/>
              <a:t>tố</a:t>
            </a:r>
            <a:r>
              <a:rPr lang="en-US" dirty="0"/>
              <a:t> </a:t>
            </a:r>
            <a:r>
              <a:rPr lang="en-US" dirty="0" err="1"/>
              <a:t>lạ</a:t>
            </a:r>
            <a:r>
              <a:rPr lang="en-US" dirty="0"/>
              <a:t> </a:t>
            </a:r>
            <a:r>
              <a:rPr lang="en-US" dirty="0" err="1"/>
              <a:t>kì</a:t>
            </a:r>
            <a:r>
              <a:rPr lang="en-US" dirty="0"/>
              <a:t>, </a:t>
            </a:r>
            <a:r>
              <a:rPr lang="en-US" dirty="0" err="1"/>
              <a:t>thậm</a:t>
            </a:r>
            <a:r>
              <a:rPr lang="en-US" dirty="0"/>
              <a:t> </a:t>
            </a:r>
            <a:r>
              <a:rPr lang="en-US" dirty="0" err="1"/>
              <a:t>chí</a:t>
            </a:r>
            <a:r>
              <a:rPr lang="en-US" dirty="0"/>
              <a:t> </a:t>
            </a:r>
            <a:r>
              <a:rPr lang="en-US" dirty="0" err="1"/>
              <a:t>hoang</a:t>
            </a:r>
            <a:r>
              <a:rPr lang="en-US" dirty="0"/>
              <a:t> </a:t>
            </a:r>
            <a:r>
              <a:rPr lang="en-US" dirty="0" err="1"/>
              <a:t>đường</a:t>
            </a:r>
            <a:r>
              <a:rPr lang="en-US" dirty="0"/>
              <a:t>, </a:t>
            </a:r>
            <a:r>
              <a:rPr lang="en-US" dirty="0" err="1"/>
              <a:t>có</a:t>
            </a:r>
            <a:r>
              <a:rPr lang="en-US" dirty="0"/>
              <a:t> </a:t>
            </a:r>
            <a:r>
              <a:rPr lang="en-US" dirty="0" err="1"/>
              <a:t>sự</a:t>
            </a:r>
            <a:r>
              <a:rPr lang="en-US" dirty="0"/>
              <a:t> </a:t>
            </a:r>
            <a:r>
              <a:rPr lang="en-US" dirty="0" err="1"/>
              <a:t>pha</a:t>
            </a:r>
            <a:r>
              <a:rPr lang="en-US" dirty="0"/>
              <a:t> </a:t>
            </a:r>
            <a:r>
              <a:rPr lang="en-US" dirty="0" err="1"/>
              <a:t>trộn</a:t>
            </a:r>
            <a:r>
              <a:rPr lang="en-US" dirty="0"/>
              <a:t>, </a:t>
            </a:r>
            <a:r>
              <a:rPr lang="en-US" dirty="0" err="1"/>
              <a:t>liên</a:t>
            </a:r>
            <a:r>
              <a:rPr lang="en-US" dirty="0"/>
              <a:t> </a:t>
            </a:r>
            <a:r>
              <a:rPr lang="en-US" dirty="0" err="1"/>
              <a:t>thông</a:t>
            </a:r>
            <a:r>
              <a:rPr lang="en-US" dirty="0"/>
              <a:t> </a:t>
            </a:r>
            <a:r>
              <a:rPr lang="en-US" dirty="0" err="1"/>
              <a:t>các</a:t>
            </a:r>
            <a:r>
              <a:rPr lang="en-US" dirty="0"/>
              <a:t> </a:t>
            </a:r>
            <a:r>
              <a:rPr lang="en-US" dirty="0" err="1"/>
              <a:t>loại</a:t>
            </a:r>
            <a:r>
              <a:rPr lang="en-US" dirty="0"/>
              <a:t> </a:t>
            </a:r>
            <a:r>
              <a:rPr lang="en-US" dirty="0" err="1"/>
              <a:t>không</a:t>
            </a:r>
            <a:r>
              <a:rPr lang="en-US" dirty="0"/>
              <a:t> </a:t>
            </a:r>
            <a:r>
              <a:rPr lang="en-US" dirty="0" err="1"/>
              <a:t>gian</a:t>
            </a:r>
            <a:r>
              <a:rPr lang="en-US" dirty="0"/>
              <a:t> </a:t>
            </a:r>
            <a:r>
              <a:rPr lang="en-US" dirty="0" err="1"/>
              <a:t>khác</a:t>
            </a:r>
            <a:r>
              <a:rPr lang="en-US" dirty="0"/>
              <a:t> </a:t>
            </a:r>
            <a:r>
              <a:rPr lang="en-US" dirty="0" err="1"/>
              <a:t>nhau</a:t>
            </a:r>
            <a:r>
              <a:rPr lang="en-US" dirty="0"/>
              <a:t> – </a:t>
            </a:r>
            <a:r>
              <a:rPr lang="en-US" dirty="0" err="1"/>
              <a:t>cõi</a:t>
            </a:r>
            <a:r>
              <a:rPr lang="en-US" dirty="0"/>
              <a:t> </a:t>
            </a:r>
            <a:r>
              <a:rPr lang="en-US" dirty="0" err="1"/>
              <a:t>trần</a:t>
            </a:r>
            <a:r>
              <a:rPr lang="en-US" dirty="0"/>
              <a:t>, </a:t>
            </a:r>
            <a:r>
              <a:rPr lang="en-US" dirty="0" err="1"/>
              <a:t>cõi</a:t>
            </a:r>
            <a:r>
              <a:rPr lang="en-US" dirty="0"/>
              <a:t> </a:t>
            </a:r>
            <a:r>
              <a:rPr lang="en-US" dirty="0" err="1"/>
              <a:t>tiên</a:t>
            </a:r>
            <a:r>
              <a:rPr lang="en-US" dirty="0"/>
              <a:t>, </a:t>
            </a:r>
            <a:r>
              <a:rPr lang="en-US" dirty="0" err="1"/>
              <a:t>cõi</a:t>
            </a:r>
            <a:r>
              <a:rPr lang="en-US" dirty="0"/>
              <a:t> </a:t>
            </a:r>
            <a:r>
              <a:rPr lang="en-US" dirty="0" err="1"/>
              <a:t>âm</a:t>
            </a:r>
            <a:r>
              <a:rPr lang="en-US" dirty="0"/>
              <a:t>. </a:t>
            </a:r>
            <a:r>
              <a:rPr lang="en-US" dirty="0" err="1"/>
              <a:t>Thời</a:t>
            </a:r>
            <a:r>
              <a:rPr lang="en-US" dirty="0"/>
              <a:t> </a:t>
            </a:r>
            <a:r>
              <a:rPr lang="en-US" dirty="0" err="1"/>
              <a:t>gian</a:t>
            </a:r>
            <a:r>
              <a:rPr lang="en-US" dirty="0"/>
              <a:t> </a:t>
            </a:r>
            <a:r>
              <a:rPr lang="en-US" dirty="0" err="1"/>
              <a:t>trong</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cũng</a:t>
            </a:r>
            <a:r>
              <a:rPr lang="en-US" dirty="0"/>
              <a:t> </a:t>
            </a:r>
            <a:r>
              <a:rPr lang="en-US" dirty="0" err="1"/>
              <a:t>có</a:t>
            </a:r>
            <a:r>
              <a:rPr lang="en-US" dirty="0"/>
              <a:t> </a:t>
            </a:r>
            <a:r>
              <a:rPr lang="en-US" dirty="0" err="1"/>
              <a:t>sự</a:t>
            </a:r>
            <a:r>
              <a:rPr lang="en-US" dirty="0"/>
              <a:t> </a:t>
            </a:r>
            <a:r>
              <a:rPr lang="en-US" dirty="0" err="1"/>
              <a:t>hoà</a:t>
            </a:r>
            <a:r>
              <a:rPr lang="en-US" dirty="0"/>
              <a:t> </a:t>
            </a:r>
            <a:r>
              <a:rPr lang="en-US" dirty="0" err="1"/>
              <a:t>phối</a:t>
            </a:r>
            <a:r>
              <a:rPr lang="en-US" dirty="0"/>
              <a:t> </a:t>
            </a:r>
            <a:r>
              <a:rPr lang="en-US" dirty="0" err="1"/>
              <a:t>giữa</a:t>
            </a:r>
            <a:r>
              <a:rPr lang="en-US" dirty="0"/>
              <a:t> </a:t>
            </a:r>
            <a:r>
              <a:rPr lang="en-US" dirty="0" err="1"/>
              <a:t>thời</a:t>
            </a:r>
            <a:r>
              <a:rPr lang="en-US" dirty="0"/>
              <a:t> </a:t>
            </a:r>
            <a:r>
              <a:rPr lang="en-US" dirty="0" err="1"/>
              <a:t>gian</a:t>
            </a:r>
            <a:r>
              <a:rPr lang="en-US" dirty="0"/>
              <a:t> </a:t>
            </a:r>
            <a:r>
              <a:rPr lang="en-US" dirty="0" err="1"/>
              <a:t>thực</a:t>
            </a:r>
            <a:r>
              <a:rPr lang="en-US" dirty="0"/>
              <a:t> </a:t>
            </a:r>
            <a:r>
              <a:rPr lang="en-US" dirty="0" err="1"/>
              <a:t>và</a:t>
            </a:r>
            <a:r>
              <a:rPr lang="en-US" dirty="0"/>
              <a:t> </a:t>
            </a:r>
            <a:r>
              <a:rPr lang="en-US" dirty="0" err="1"/>
              <a:t>thời</a:t>
            </a:r>
            <a:r>
              <a:rPr lang="en-US" dirty="0"/>
              <a:t> </a:t>
            </a:r>
            <a:r>
              <a:rPr lang="en-US" dirty="0" err="1"/>
              <a:t>gian</a:t>
            </a:r>
            <a:r>
              <a:rPr lang="en-US" dirty="0"/>
              <a:t> </a:t>
            </a:r>
            <a:r>
              <a:rPr lang="en-US" dirty="0" err="1"/>
              <a:t>kì</a:t>
            </a:r>
            <a:r>
              <a:rPr lang="en-US" dirty="0"/>
              <a:t> </a:t>
            </a:r>
            <a:r>
              <a:rPr lang="en-US" dirty="0" err="1"/>
              <a:t>ảo</a:t>
            </a:r>
            <a:r>
              <a:rPr lang="en-US" dirty="0"/>
              <a:t>. </a:t>
            </a:r>
            <a:r>
              <a:rPr lang="en-US" dirty="0" err="1"/>
              <a:t>Thời</a:t>
            </a:r>
            <a:r>
              <a:rPr lang="en-US" dirty="0"/>
              <a:t> </a:t>
            </a:r>
            <a:r>
              <a:rPr lang="en-US" dirty="0" err="1"/>
              <a:t>gian</a:t>
            </a:r>
            <a:r>
              <a:rPr lang="en-US" dirty="0"/>
              <a:t> </a:t>
            </a:r>
            <a:r>
              <a:rPr lang="en-US" dirty="0" err="1"/>
              <a:t>thực</a:t>
            </a:r>
            <a:r>
              <a:rPr lang="en-US" dirty="0"/>
              <a:t> </a:t>
            </a:r>
            <a:r>
              <a:rPr lang="en-US" dirty="0" err="1"/>
              <a:t>với</a:t>
            </a:r>
            <a:r>
              <a:rPr lang="en-US" dirty="0"/>
              <a:t> </a:t>
            </a:r>
            <a:r>
              <a:rPr lang="en-US" dirty="0" err="1"/>
              <a:t>các</a:t>
            </a:r>
            <a:r>
              <a:rPr lang="en-US" dirty="0"/>
              <a:t> </a:t>
            </a:r>
            <a:r>
              <a:rPr lang="en-US" dirty="0" err="1"/>
              <a:t>điểm</a:t>
            </a:r>
            <a:r>
              <a:rPr lang="en-US" dirty="0"/>
              <a:t> </a:t>
            </a:r>
            <a:r>
              <a:rPr lang="en-US" dirty="0" err="1"/>
              <a:t>mốc</a:t>
            </a:r>
            <a:r>
              <a:rPr lang="en-US" dirty="0"/>
              <a:t>, </a:t>
            </a:r>
            <a:r>
              <a:rPr lang="en-US" dirty="0" err="1"/>
              <a:t>các</a:t>
            </a:r>
            <a:r>
              <a:rPr lang="en-US" dirty="0"/>
              <a:t> </a:t>
            </a:r>
            <a:r>
              <a:rPr lang="en-US" dirty="0" err="1"/>
              <a:t>niên</a:t>
            </a:r>
            <a:r>
              <a:rPr lang="en-US" dirty="0"/>
              <a:t> </a:t>
            </a:r>
            <a:r>
              <a:rPr lang="en-US" dirty="0" err="1"/>
              <a:t>đại</a:t>
            </a:r>
            <a:r>
              <a:rPr lang="en-US" dirty="0"/>
              <a:t> </a:t>
            </a:r>
            <a:r>
              <a:rPr lang="en-US" dirty="0" err="1"/>
              <a:t>xác</a:t>
            </a:r>
            <a:r>
              <a:rPr lang="en-US" dirty="0"/>
              <a:t> </a:t>
            </a:r>
            <a:r>
              <a:rPr lang="en-US" dirty="0" err="1"/>
              <a:t>định</a:t>
            </a:r>
            <a:r>
              <a:rPr lang="en-US" dirty="0"/>
              <a:t> </a:t>
            </a:r>
            <a:r>
              <a:rPr lang="en-US" dirty="0" err="1"/>
              <a:t>góp</a:t>
            </a:r>
            <a:r>
              <a:rPr lang="en-US" dirty="0"/>
              <a:t> </a:t>
            </a:r>
            <a:r>
              <a:rPr lang="en-US" dirty="0" err="1"/>
              <a:t>phần</a:t>
            </a:r>
            <a:r>
              <a:rPr lang="en-US" dirty="0"/>
              <a:t> </a:t>
            </a:r>
            <a:r>
              <a:rPr lang="en-US" dirty="0" err="1"/>
              <a:t>tạo</a:t>
            </a:r>
            <a:r>
              <a:rPr lang="en-US" dirty="0"/>
              <a:t> </a:t>
            </a:r>
            <a:r>
              <a:rPr lang="en-US" dirty="0" err="1"/>
              <a:t>nên</a:t>
            </a:r>
            <a:r>
              <a:rPr lang="en-US" dirty="0"/>
              <a:t> </a:t>
            </a:r>
            <a:r>
              <a:rPr lang="en-US" dirty="0" err="1"/>
              <a:t>tính</a:t>
            </a:r>
            <a:r>
              <a:rPr lang="en-US" dirty="0"/>
              <a:t> </a:t>
            </a:r>
            <a:r>
              <a:rPr lang="en-US" dirty="0" err="1"/>
              <a:t>hiện</a:t>
            </a:r>
            <a:r>
              <a:rPr lang="en-US" dirty="0"/>
              <a:t> </a:t>
            </a:r>
            <a:r>
              <a:rPr lang="en-US" dirty="0" err="1"/>
              <a:t>thực</a:t>
            </a:r>
            <a:r>
              <a:rPr lang="en-US" dirty="0"/>
              <a:t> </a:t>
            </a:r>
            <a:r>
              <a:rPr lang="en-US" dirty="0" err="1"/>
              <a:t>của</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Thời</a:t>
            </a:r>
            <a:r>
              <a:rPr lang="en-US" dirty="0"/>
              <a:t> </a:t>
            </a:r>
            <a:r>
              <a:rPr lang="en-US" dirty="0" err="1"/>
              <a:t>gian</a:t>
            </a:r>
            <a:r>
              <a:rPr lang="en-US" dirty="0"/>
              <a:t> </a:t>
            </a:r>
            <a:r>
              <a:rPr lang="en-US" dirty="0" err="1"/>
              <a:t>kì</a:t>
            </a:r>
            <a:r>
              <a:rPr lang="en-US" dirty="0"/>
              <a:t> </a:t>
            </a:r>
            <a:r>
              <a:rPr lang="en-US" dirty="0" err="1"/>
              <a:t>ảo</a:t>
            </a:r>
            <a:r>
              <a:rPr lang="en-US" dirty="0"/>
              <a:t> </a:t>
            </a:r>
            <a:r>
              <a:rPr lang="en-US" dirty="0" err="1"/>
              <a:t>làm</a:t>
            </a:r>
            <a:r>
              <a:rPr lang="en-US" dirty="0"/>
              <a:t> </a:t>
            </a:r>
            <a:r>
              <a:rPr lang="en-US" dirty="0" err="1"/>
              <a:t>nên</a:t>
            </a:r>
            <a:r>
              <a:rPr lang="en-US" dirty="0"/>
              <a:t> </a:t>
            </a:r>
            <a:r>
              <a:rPr lang="en-US" dirty="0" err="1"/>
              <a:t>nét</a:t>
            </a:r>
            <a:r>
              <a:rPr lang="en-US" dirty="0"/>
              <a:t> </a:t>
            </a:r>
            <a:r>
              <a:rPr lang="en-US" dirty="0" err="1"/>
              <a:t>đặc</a:t>
            </a:r>
            <a:r>
              <a:rPr lang="en-US" dirty="0"/>
              <a:t> </a:t>
            </a:r>
            <a:r>
              <a:rPr lang="en-US" dirty="0" err="1"/>
              <a:t>thù</a:t>
            </a:r>
            <a:r>
              <a:rPr lang="en-US" dirty="0"/>
              <a:t> </a:t>
            </a:r>
            <a:r>
              <a:rPr lang="en-US" dirty="0" err="1"/>
              <a:t>của</a:t>
            </a:r>
            <a:r>
              <a:rPr lang="en-US" dirty="0"/>
              <a:t> </a:t>
            </a:r>
            <a:r>
              <a:rPr lang="en-US" dirty="0" err="1"/>
              <a:t>một</a:t>
            </a:r>
            <a:r>
              <a:rPr lang="en-US" dirty="0"/>
              <a:t> “</a:t>
            </a:r>
            <a:r>
              <a:rPr lang="en-US" dirty="0" err="1"/>
              <a:t>cõi</a:t>
            </a:r>
            <a:r>
              <a:rPr lang="en-US" dirty="0"/>
              <a:t>” </a:t>
            </a:r>
            <a:r>
              <a:rPr lang="en-US" dirty="0" err="1"/>
              <a:t>hoàn</a:t>
            </a:r>
            <a:r>
              <a:rPr lang="en-US" dirty="0"/>
              <a:t> </a:t>
            </a:r>
            <a:r>
              <a:rPr lang="en-US" dirty="0" err="1"/>
              <a:t>toàn</a:t>
            </a:r>
            <a:r>
              <a:rPr lang="en-US" dirty="0"/>
              <a:t> </a:t>
            </a:r>
            <a:r>
              <a:rPr lang="en-US" dirty="0" err="1"/>
              <a:t>khác</a:t>
            </a:r>
            <a:r>
              <a:rPr lang="en-US" dirty="0"/>
              <a:t> </a:t>
            </a:r>
            <a:r>
              <a:rPr lang="en-US" dirty="0" err="1"/>
              <a:t>với</a:t>
            </a:r>
            <a:r>
              <a:rPr lang="en-US" dirty="0"/>
              <a:t> </a:t>
            </a:r>
            <a:r>
              <a:rPr lang="en-US" dirty="0" err="1"/>
              <a:t>trần</a:t>
            </a:r>
            <a:r>
              <a:rPr lang="en-US" dirty="0"/>
              <a:t> </a:t>
            </a:r>
            <a:r>
              <a:rPr lang="en-US" dirty="0" err="1"/>
              <a:t>thế</a:t>
            </a:r>
            <a:r>
              <a:rPr lang="en-US" dirty="0"/>
              <a:t>, ở </a:t>
            </a:r>
            <a:r>
              <a:rPr lang="en-US" dirty="0" err="1"/>
              <a:t>đó</a:t>
            </a:r>
            <a:r>
              <a:rPr lang="en-US" dirty="0"/>
              <a:t>, </a:t>
            </a:r>
            <a:r>
              <a:rPr lang="en-US" dirty="0" err="1"/>
              <a:t>thời</a:t>
            </a:r>
            <a:r>
              <a:rPr lang="en-US" dirty="0"/>
              <a:t> </a:t>
            </a:r>
            <a:r>
              <a:rPr lang="en-US" dirty="0" err="1"/>
              <a:t>gian</a:t>
            </a:r>
            <a:r>
              <a:rPr lang="en-US" dirty="0"/>
              <a:t> </a:t>
            </a:r>
            <a:r>
              <a:rPr lang="en-US" dirty="0" err="1"/>
              <a:t>ngưng</a:t>
            </a:r>
            <a:r>
              <a:rPr lang="en-US" dirty="0"/>
              <a:t> </a:t>
            </a:r>
            <a:r>
              <a:rPr lang="en-US" dirty="0" err="1"/>
              <a:t>đọng</a:t>
            </a:r>
            <a:r>
              <a:rPr lang="en-US" dirty="0"/>
              <a:t>, </a:t>
            </a:r>
            <a:r>
              <a:rPr lang="en-US" dirty="0" err="1"/>
              <a:t>mọi</a:t>
            </a:r>
            <a:r>
              <a:rPr lang="en-US" dirty="0"/>
              <a:t> </a:t>
            </a:r>
            <a:r>
              <a:rPr lang="en-US" dirty="0" err="1"/>
              <a:t>thứ</a:t>
            </a:r>
            <a:r>
              <a:rPr lang="en-US" dirty="0"/>
              <a:t> </a:t>
            </a:r>
            <a:r>
              <a:rPr lang="en-US" dirty="0" err="1"/>
              <a:t>tồn</a:t>
            </a:r>
            <a:r>
              <a:rPr lang="en-US" dirty="0"/>
              <a:t> </a:t>
            </a:r>
            <a:r>
              <a:rPr lang="en-US" dirty="0" err="1"/>
              <a:t>tại</a:t>
            </a:r>
            <a:r>
              <a:rPr lang="en-US" dirty="0"/>
              <a:t> </a:t>
            </a:r>
            <a:r>
              <a:rPr lang="en-US" dirty="0" err="1"/>
              <a:t>vĩnh</a:t>
            </a:r>
            <a:r>
              <a:rPr lang="en-US" dirty="0"/>
              <a:t> </a:t>
            </a:r>
            <a:r>
              <a:rPr lang="en-US" dirty="0" err="1"/>
              <a:t>viễn</a:t>
            </a:r>
            <a:r>
              <a:rPr lang="en-US" dirty="0"/>
              <a:t>, </a:t>
            </a:r>
            <a:r>
              <a:rPr lang="en-US" dirty="0" err="1"/>
              <a:t>không</a:t>
            </a:r>
            <a:r>
              <a:rPr lang="en-US" dirty="0"/>
              <a:t> </a:t>
            </a:r>
            <a:r>
              <a:rPr lang="en-US" dirty="0" err="1"/>
              <a:t>thay</a:t>
            </a:r>
            <a:r>
              <a:rPr lang="en-US" dirty="0"/>
              <a:t> </a:t>
            </a:r>
            <a:r>
              <a:rPr lang="en-US" dirty="0" err="1"/>
              <a:t>đổi</a:t>
            </a:r>
            <a:r>
              <a:rPr lang="en-US" dirty="0"/>
              <a:t>. </a:t>
            </a:r>
          </a:p>
          <a:p>
            <a:r>
              <a:rPr lang="en-US" dirty="0"/>
              <a:t>–  </a:t>
            </a:r>
            <a:r>
              <a:rPr lang="en-US" dirty="0" err="1"/>
              <a:t>Ngôn</a:t>
            </a:r>
            <a:r>
              <a:rPr lang="en-US" dirty="0"/>
              <a:t> </a:t>
            </a:r>
            <a:r>
              <a:rPr lang="en-US" dirty="0" err="1"/>
              <a:t>ngữ</a:t>
            </a:r>
            <a:r>
              <a:rPr lang="en-US" dirty="0"/>
              <a:t> </a:t>
            </a:r>
            <a:r>
              <a:rPr lang="en-US" dirty="0" err="1"/>
              <a:t>trong</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chứa</a:t>
            </a:r>
            <a:r>
              <a:rPr lang="en-US" dirty="0"/>
              <a:t> </a:t>
            </a:r>
            <a:r>
              <a:rPr lang="en-US" dirty="0" err="1"/>
              <a:t>đựng</a:t>
            </a:r>
            <a:r>
              <a:rPr lang="en-US" dirty="0"/>
              <a:t> </a:t>
            </a:r>
            <a:r>
              <a:rPr lang="en-US" dirty="0" err="1"/>
              <a:t>nhiều</a:t>
            </a:r>
            <a:r>
              <a:rPr lang="en-US" dirty="0"/>
              <a:t> </a:t>
            </a:r>
            <a:r>
              <a:rPr lang="en-US" dirty="0" err="1"/>
              <a:t>điển</a:t>
            </a:r>
            <a:r>
              <a:rPr lang="en-US" dirty="0"/>
              <a:t> </a:t>
            </a:r>
            <a:r>
              <a:rPr lang="en-US" dirty="0" err="1"/>
              <a:t>tích</a:t>
            </a:r>
            <a:r>
              <a:rPr lang="en-US" dirty="0"/>
              <a:t>, </a:t>
            </a:r>
            <a:r>
              <a:rPr lang="en-US" dirty="0" err="1"/>
              <a:t>điển</a:t>
            </a:r>
            <a:r>
              <a:rPr lang="en-US" dirty="0"/>
              <a:t> </a:t>
            </a:r>
            <a:r>
              <a:rPr lang="en-US" dirty="0" err="1"/>
              <a:t>cố</a:t>
            </a:r>
            <a:r>
              <a:rPr lang="en-US" dirty="0"/>
              <a:t>. </a:t>
            </a:r>
            <a:r>
              <a:rPr lang="en-US" dirty="0" err="1"/>
              <a:t>Chẳng</a:t>
            </a:r>
            <a:r>
              <a:rPr lang="en-US" dirty="0"/>
              <a:t> </a:t>
            </a:r>
            <a:r>
              <a:rPr lang="en-US" dirty="0" err="1"/>
              <a:t>hạn</a:t>
            </a:r>
            <a:r>
              <a:rPr lang="en-US" dirty="0"/>
              <a:t> </a:t>
            </a:r>
            <a:r>
              <a:rPr lang="en-US" dirty="0" err="1"/>
              <a:t>trong</a:t>
            </a:r>
            <a:r>
              <a:rPr lang="en-US" dirty="0"/>
              <a:t> </a:t>
            </a:r>
            <a:r>
              <a:rPr lang="en-US" dirty="0" err="1"/>
              <a:t>Chuyện</a:t>
            </a:r>
            <a:r>
              <a:rPr lang="en-US" dirty="0"/>
              <a:t> </a:t>
            </a:r>
            <a:r>
              <a:rPr lang="en-US" dirty="0" err="1"/>
              <a:t>người</a:t>
            </a:r>
            <a:r>
              <a:rPr lang="en-US" dirty="0"/>
              <a:t> con </a:t>
            </a:r>
            <a:r>
              <a:rPr lang="en-US" dirty="0" err="1"/>
              <a:t>gái</a:t>
            </a:r>
            <a:r>
              <a:rPr lang="en-US" dirty="0"/>
              <a:t> Nam </a:t>
            </a:r>
            <a:r>
              <a:rPr lang="en-US" dirty="0" err="1"/>
              <a:t>xương</a:t>
            </a:r>
            <a:r>
              <a:rPr lang="en-US" dirty="0"/>
              <a:t>, </a:t>
            </a:r>
            <a:r>
              <a:rPr lang="en-US" dirty="0" err="1"/>
              <a:t>Nguyễn</a:t>
            </a:r>
            <a:r>
              <a:rPr lang="en-US" dirty="0"/>
              <a:t> </a:t>
            </a:r>
            <a:r>
              <a:rPr lang="en-US" dirty="0" err="1"/>
              <a:t>Dữ</a:t>
            </a:r>
            <a:r>
              <a:rPr lang="en-US" dirty="0"/>
              <a:t> </a:t>
            </a:r>
            <a:r>
              <a:rPr lang="en-US" dirty="0" err="1"/>
              <a:t>sử</a:t>
            </a:r>
            <a:r>
              <a:rPr lang="en-US" dirty="0"/>
              <a:t> </a:t>
            </a:r>
            <a:r>
              <a:rPr lang="en-US" dirty="0" err="1"/>
              <a:t>dụng</a:t>
            </a:r>
            <a:r>
              <a:rPr lang="en-US" dirty="0"/>
              <a:t> </a:t>
            </a:r>
            <a:r>
              <a:rPr lang="en-US" dirty="0" err="1"/>
              <a:t>một</a:t>
            </a:r>
            <a:r>
              <a:rPr lang="en-US" dirty="0"/>
              <a:t> </a:t>
            </a:r>
            <a:r>
              <a:rPr lang="en-US" dirty="0" err="1"/>
              <a:t>số</a:t>
            </a:r>
            <a:r>
              <a:rPr lang="en-US" dirty="0"/>
              <a:t> </a:t>
            </a:r>
            <a:r>
              <a:rPr lang="en-US" dirty="0" err="1"/>
              <a:t>điển</a:t>
            </a:r>
            <a:r>
              <a:rPr lang="en-US" dirty="0"/>
              <a:t> </a:t>
            </a:r>
            <a:r>
              <a:rPr lang="en-US" dirty="0" err="1"/>
              <a:t>tích</a:t>
            </a:r>
            <a:r>
              <a:rPr lang="en-US" dirty="0"/>
              <a:t>, </a:t>
            </a:r>
            <a:r>
              <a:rPr lang="en-US" dirty="0" err="1"/>
              <a:t>điển</a:t>
            </a:r>
            <a:r>
              <a:rPr lang="en-US" dirty="0"/>
              <a:t> </a:t>
            </a:r>
            <a:r>
              <a:rPr lang="en-US" dirty="0" err="1"/>
              <a:t>cố</a:t>
            </a:r>
            <a:r>
              <a:rPr lang="en-US" dirty="0"/>
              <a:t> </a:t>
            </a:r>
            <a:r>
              <a:rPr lang="en-US" dirty="0" err="1"/>
              <a:t>như</a:t>
            </a:r>
            <a:r>
              <a:rPr lang="en-US" dirty="0"/>
              <a:t>: </a:t>
            </a:r>
            <a:r>
              <a:rPr lang="en-US" dirty="0" err="1"/>
              <a:t>ngọc</a:t>
            </a:r>
            <a:r>
              <a:rPr lang="en-US" dirty="0"/>
              <a:t> </a:t>
            </a:r>
            <a:r>
              <a:rPr lang="en-US" dirty="0" err="1"/>
              <a:t>Mị</a:t>
            </a:r>
            <a:r>
              <a:rPr lang="en-US" dirty="0"/>
              <a:t> </a:t>
            </a:r>
            <a:r>
              <a:rPr lang="en-US" dirty="0" err="1"/>
              <a:t>Nương</a:t>
            </a:r>
            <a:r>
              <a:rPr lang="en-US" dirty="0"/>
              <a:t>; </a:t>
            </a:r>
            <a:r>
              <a:rPr lang="en-US" dirty="0" err="1"/>
              <a:t>cỏ</a:t>
            </a:r>
            <a:r>
              <a:rPr lang="en-US" dirty="0"/>
              <a:t> </a:t>
            </a:r>
            <a:r>
              <a:rPr lang="en-US" dirty="0" err="1"/>
              <a:t>Ngu</a:t>
            </a:r>
            <a:r>
              <a:rPr lang="en-US" dirty="0"/>
              <a:t> </a:t>
            </a:r>
            <a:r>
              <a:rPr lang="en-US" dirty="0" err="1"/>
              <a:t>mĩ</a:t>
            </a:r>
            <a:r>
              <a:rPr lang="en-US" dirty="0"/>
              <a:t>; </a:t>
            </a:r>
            <a:r>
              <a:rPr lang="en-US" dirty="0" err="1"/>
              <a:t>mùa</a:t>
            </a:r>
            <a:r>
              <a:rPr lang="en-US" dirty="0"/>
              <a:t> </a:t>
            </a:r>
            <a:r>
              <a:rPr lang="en-US" dirty="0" err="1"/>
              <a:t>dưa</a:t>
            </a:r>
            <a:r>
              <a:rPr lang="en-US" dirty="0"/>
              <a:t> </a:t>
            </a:r>
            <a:r>
              <a:rPr lang="en-US" dirty="0" err="1"/>
              <a:t>chín</a:t>
            </a:r>
            <a:r>
              <a:rPr lang="en-US" dirty="0"/>
              <a:t> </a:t>
            </a:r>
            <a:r>
              <a:rPr lang="en-US" dirty="0" err="1"/>
              <a:t>quá</a:t>
            </a:r>
            <a:r>
              <a:rPr lang="en-US" dirty="0"/>
              <a:t> </a:t>
            </a:r>
            <a:r>
              <a:rPr lang="en-US" dirty="0" err="1"/>
              <a:t>kì</a:t>
            </a:r>
            <a:r>
              <a:rPr lang="en-US" dirty="0"/>
              <a:t>; </a:t>
            </a:r>
            <a:r>
              <a:rPr lang="en-US" dirty="0" err="1"/>
              <a:t>núi</a:t>
            </a:r>
            <a:r>
              <a:rPr lang="en-US" dirty="0"/>
              <a:t> </a:t>
            </a:r>
            <a:r>
              <a:rPr lang="en-US" dirty="0" err="1"/>
              <a:t>Vọng</a:t>
            </a:r>
            <a:r>
              <a:rPr lang="en-US" dirty="0"/>
              <a:t> </a:t>
            </a:r>
            <a:r>
              <a:rPr lang="en-US" dirty="0" err="1"/>
              <a:t>Phu</a:t>
            </a:r>
            <a:r>
              <a:rPr lang="en-US" dirty="0"/>
              <a:t>, </a:t>
            </a:r>
            <a:r>
              <a:rPr lang="en-US" dirty="0" err="1"/>
              <a:t>Tào</a:t>
            </a:r>
            <a:r>
              <a:rPr lang="en-US" dirty="0"/>
              <a:t> Nga, </a:t>
            </a:r>
            <a:r>
              <a:rPr lang="en-US" dirty="0" err="1"/>
              <a:t>Tinh</a:t>
            </a:r>
            <a:r>
              <a:rPr lang="en-US" dirty="0"/>
              <a:t> </a:t>
            </a:r>
            <a:r>
              <a:rPr lang="en-US" dirty="0" err="1"/>
              <a:t>Vệ</a:t>
            </a:r>
            <a:r>
              <a:rPr lang="en-US" dirty="0"/>
              <a:t>; </a:t>
            </a:r>
            <a:r>
              <a:rPr lang="en-US" dirty="0" err="1"/>
              <a:t>ngựa</a:t>
            </a:r>
            <a:r>
              <a:rPr lang="en-US" dirty="0"/>
              <a:t> </a:t>
            </a:r>
            <a:r>
              <a:rPr lang="en-US" dirty="0" err="1"/>
              <a:t>Hồ</a:t>
            </a:r>
            <a:r>
              <a:rPr lang="en-US" dirty="0"/>
              <a:t> </a:t>
            </a:r>
            <a:r>
              <a:rPr lang="en-US" dirty="0" err="1"/>
              <a:t>gầm</a:t>
            </a:r>
            <a:r>
              <a:rPr lang="en-US" dirty="0"/>
              <a:t> </a:t>
            </a:r>
            <a:r>
              <a:rPr lang="en-US" dirty="0" err="1"/>
              <a:t>gió</a:t>
            </a:r>
            <a:r>
              <a:rPr lang="en-US" dirty="0"/>
              <a:t> </a:t>
            </a:r>
            <a:r>
              <a:rPr lang="en-US" dirty="0" err="1"/>
              <a:t>bắc</a:t>
            </a:r>
            <a:r>
              <a:rPr lang="en-US" dirty="0"/>
              <a:t>, </a:t>
            </a:r>
            <a:r>
              <a:rPr lang="en-US" dirty="0" err="1"/>
              <a:t>chim</a:t>
            </a:r>
            <a:r>
              <a:rPr lang="en-US" dirty="0"/>
              <a:t> </a:t>
            </a:r>
            <a:r>
              <a:rPr lang="en-US" dirty="0" err="1"/>
              <a:t>Việt</a:t>
            </a:r>
            <a:r>
              <a:rPr lang="en-US" dirty="0"/>
              <a:t> </a:t>
            </a:r>
            <a:r>
              <a:rPr lang="en-US" dirty="0" err="1"/>
              <a:t>đậu</a:t>
            </a:r>
            <a:r>
              <a:rPr lang="en-US" dirty="0"/>
              <a:t> </a:t>
            </a:r>
            <a:r>
              <a:rPr lang="en-US" dirty="0" err="1"/>
              <a:t>cành</a:t>
            </a:r>
            <a:r>
              <a:rPr lang="en-US" dirty="0"/>
              <a:t> </a:t>
            </a:r>
            <a:r>
              <a:rPr lang="en-US" dirty="0" err="1"/>
              <a:t>nam</a:t>
            </a:r>
            <a:r>
              <a:rPr lang="en-US" dirty="0"/>
              <a:t>; </a:t>
            </a:r>
            <a:r>
              <a:rPr lang="en-US" dirty="0" err="1"/>
              <a:t>mất</a:t>
            </a:r>
            <a:r>
              <a:rPr lang="en-US" dirty="0"/>
              <a:t> </a:t>
            </a:r>
            <a:r>
              <a:rPr lang="en-US" dirty="0" err="1"/>
              <a:t>búa</a:t>
            </a:r>
            <a:r>
              <a:rPr lang="en-US" dirty="0"/>
              <a:t> </a:t>
            </a:r>
            <a:r>
              <a:rPr lang="en-US" dirty="0" err="1"/>
              <a:t>đổ</a:t>
            </a:r>
            <a:r>
              <a:rPr lang="en-US" dirty="0"/>
              <a:t> </a:t>
            </a:r>
            <a:r>
              <a:rPr lang="en-US" dirty="0" err="1"/>
              <a:t>ngờ</a:t>
            </a:r>
            <a:r>
              <a:rPr lang="en-US" dirty="0"/>
              <a:t>; ý </a:t>
            </a:r>
            <a:r>
              <a:rPr lang="en-US" dirty="0" err="1"/>
              <a:t>dĩ</a:t>
            </a:r>
            <a:r>
              <a:rPr lang="en-US" dirty="0"/>
              <a:t> </a:t>
            </a:r>
            <a:r>
              <a:rPr lang="en-US" dirty="0" err="1"/>
              <a:t>đầy</a:t>
            </a:r>
            <a:r>
              <a:rPr lang="en-US" dirty="0"/>
              <a:t> </a:t>
            </a:r>
            <a:r>
              <a:rPr lang="en-US" dirty="0" err="1"/>
              <a:t>xe</a:t>
            </a:r>
            <a:r>
              <a:rPr lang="en-US" dirty="0"/>
              <a:t>, Quang </a:t>
            </a:r>
            <a:r>
              <a:rPr lang="en-US" dirty="0" err="1"/>
              <a:t>Võ</a:t>
            </a:r>
            <a:r>
              <a:rPr lang="en-US" dirty="0"/>
              <a:t> </a:t>
            </a:r>
            <a:r>
              <a:rPr lang="en-US" dirty="0" err="1"/>
              <a:t>đổ</a:t>
            </a:r>
            <a:r>
              <a:rPr lang="en-US" dirty="0"/>
              <a:t> </a:t>
            </a:r>
            <a:r>
              <a:rPr lang="en-US" dirty="0" err="1"/>
              <a:t>ngờ</a:t>
            </a:r>
            <a:r>
              <a:rPr lang="en-US" dirty="0"/>
              <a:t> </a:t>
            </a:r>
            <a:r>
              <a:rPr lang="en-US" dirty="0" err="1"/>
              <a:t>lão</a:t>
            </a:r>
            <a:r>
              <a:rPr lang="en-US" dirty="0"/>
              <a:t> </a:t>
            </a:r>
            <a:r>
              <a:rPr lang="en-US" dirty="0" err="1"/>
              <a:t>tướng</a:t>
            </a:r>
            <a:r>
              <a:rPr lang="en-US" dirty="0"/>
              <a:t>; </a:t>
            </a:r>
            <a:r>
              <a:rPr lang="en-US" dirty="0" err="1"/>
              <a:t>Tào</a:t>
            </a:r>
            <a:r>
              <a:rPr lang="en-US" dirty="0"/>
              <a:t> </a:t>
            </a:r>
            <a:r>
              <a:rPr lang="en-US" dirty="0" err="1"/>
              <a:t>Tháo</a:t>
            </a:r>
            <a:r>
              <a:rPr lang="en-US" dirty="0"/>
              <a:t> </a:t>
            </a:r>
            <a:r>
              <a:rPr lang="en-US" dirty="0" err="1"/>
              <a:t>đến</a:t>
            </a:r>
            <a:r>
              <a:rPr lang="en-US" dirty="0"/>
              <a:t> </a:t>
            </a:r>
            <a:r>
              <a:rPr lang="en-US" dirty="0" err="1"/>
              <a:t>phụ</a:t>
            </a:r>
            <a:r>
              <a:rPr lang="en-US" dirty="0"/>
              <a:t> </a:t>
            </a:r>
            <a:r>
              <a:rPr lang="en-US" dirty="0" err="1"/>
              <a:t>ân</a:t>
            </a:r>
            <a:r>
              <a:rPr lang="en-US" dirty="0"/>
              <a:t> </a:t>
            </a:r>
            <a:r>
              <a:rPr lang="en-US" dirty="0" err="1"/>
              <a:t>nhân</a:t>
            </a:r>
            <a:r>
              <a:rPr lang="en-US" dirty="0"/>
              <a:t>;…</a:t>
            </a:r>
          </a:p>
          <a:p>
            <a:r>
              <a:rPr lang="en-US" dirty="0" err="1"/>
              <a:t>Ngoài</a:t>
            </a:r>
            <a:r>
              <a:rPr lang="en-US" dirty="0"/>
              <a:t> ý </a:t>
            </a:r>
            <a:r>
              <a:rPr lang="en-US" dirty="0" err="1"/>
              <a:t>vừa</a:t>
            </a:r>
            <a:r>
              <a:rPr lang="en-US" dirty="0"/>
              <a:t> </a:t>
            </a:r>
            <a:r>
              <a:rPr lang="en-US" dirty="0" err="1"/>
              <a:t>phân</a:t>
            </a:r>
            <a:r>
              <a:rPr lang="en-US" dirty="0"/>
              <a:t> </a:t>
            </a:r>
            <a:r>
              <a:rPr lang="en-US" dirty="0" err="1"/>
              <a:t>tích</a:t>
            </a:r>
            <a:r>
              <a:rPr lang="en-US" dirty="0"/>
              <a:t>, GV </a:t>
            </a:r>
            <a:r>
              <a:rPr lang="en-US" dirty="0" err="1"/>
              <a:t>cũng</a:t>
            </a:r>
            <a:r>
              <a:rPr lang="en-US" dirty="0"/>
              <a:t> </a:t>
            </a:r>
            <a:r>
              <a:rPr lang="en-US" dirty="0" err="1"/>
              <a:t>cần</a:t>
            </a:r>
            <a:r>
              <a:rPr lang="en-US" dirty="0"/>
              <a:t> </a:t>
            </a:r>
            <a:r>
              <a:rPr lang="en-US" dirty="0" err="1"/>
              <a:t>biết</a:t>
            </a:r>
            <a:r>
              <a:rPr lang="en-US" dirty="0"/>
              <a:t> </a:t>
            </a:r>
            <a:r>
              <a:rPr lang="en-US" dirty="0" err="1"/>
              <a:t>thêm</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thường</a:t>
            </a:r>
            <a:r>
              <a:rPr lang="en-US" dirty="0"/>
              <a:t> </a:t>
            </a:r>
            <a:r>
              <a:rPr lang="en-US" dirty="0" err="1"/>
              <a:t>có</a:t>
            </a:r>
            <a:r>
              <a:rPr lang="en-US" dirty="0"/>
              <a:t> </a:t>
            </a:r>
            <a:r>
              <a:rPr lang="en-US" dirty="0" err="1"/>
              <a:t>sự</a:t>
            </a:r>
            <a:r>
              <a:rPr lang="en-US" dirty="0"/>
              <a:t> </a:t>
            </a:r>
            <a:r>
              <a:rPr lang="en-US" dirty="0" err="1"/>
              <a:t>đan</a:t>
            </a:r>
            <a:r>
              <a:rPr lang="en-US" dirty="0"/>
              <a:t> xen </a:t>
            </a:r>
            <a:r>
              <a:rPr lang="en-US" dirty="0" err="1"/>
              <a:t>giữa</a:t>
            </a:r>
            <a:r>
              <a:rPr lang="en-US" dirty="0"/>
              <a:t> </a:t>
            </a:r>
            <a:r>
              <a:rPr lang="en-US" dirty="0" err="1"/>
              <a:t>lời</a:t>
            </a:r>
            <a:r>
              <a:rPr lang="en-US" dirty="0"/>
              <a:t> </a:t>
            </a:r>
            <a:r>
              <a:rPr lang="en-US" dirty="0" err="1"/>
              <a:t>kể</a:t>
            </a:r>
            <a:r>
              <a:rPr lang="en-US" dirty="0"/>
              <a:t> </a:t>
            </a:r>
            <a:r>
              <a:rPr lang="en-US" dirty="0" err="1"/>
              <a:t>và</a:t>
            </a:r>
            <a:r>
              <a:rPr lang="en-US" dirty="0"/>
              <a:t> </a:t>
            </a:r>
            <a:r>
              <a:rPr lang="en-US" dirty="0" err="1"/>
              <a:t>thơ</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truyện</a:t>
            </a:r>
            <a:r>
              <a:rPr lang="en-US" dirty="0"/>
              <a:t> hay </a:t>
            </a:r>
            <a:r>
              <a:rPr lang="en-US" dirty="0" err="1"/>
              <a:t>mượn</a:t>
            </a:r>
            <a:r>
              <a:rPr lang="en-US" dirty="0"/>
              <a:t> </a:t>
            </a:r>
            <a:r>
              <a:rPr lang="en-US" dirty="0" err="1"/>
              <a:t>thơ</a:t>
            </a:r>
            <a:r>
              <a:rPr lang="en-US" dirty="0"/>
              <a:t> </a:t>
            </a:r>
            <a:r>
              <a:rPr lang="en-US" dirty="0" err="1"/>
              <a:t>để</a:t>
            </a:r>
            <a:r>
              <a:rPr lang="en-US" dirty="0"/>
              <a:t> </a:t>
            </a:r>
            <a:r>
              <a:rPr lang="en-US" dirty="0" err="1"/>
              <a:t>bày</a:t>
            </a:r>
            <a:r>
              <a:rPr lang="en-US" dirty="0"/>
              <a:t> </a:t>
            </a:r>
            <a:r>
              <a:rPr lang="en-US" dirty="0" err="1"/>
              <a:t>tỏ</a:t>
            </a:r>
            <a:r>
              <a:rPr lang="en-US" dirty="0"/>
              <a:t> </a:t>
            </a:r>
            <a:r>
              <a:rPr lang="en-US" dirty="0" err="1"/>
              <a:t>nỗi</a:t>
            </a:r>
            <a:r>
              <a:rPr lang="en-US" dirty="0"/>
              <a:t> </a:t>
            </a:r>
            <a:r>
              <a:rPr lang="en-US" dirty="0" err="1"/>
              <a:t>lòng</a:t>
            </a:r>
            <a:r>
              <a:rPr lang="en-US" dirty="0"/>
              <a:t> </a:t>
            </a:r>
            <a:r>
              <a:rPr lang="en-US" dirty="0" err="1"/>
              <a:t>mình</a:t>
            </a:r>
            <a:r>
              <a:rPr lang="en-US" dirty="0"/>
              <a:t> </a:t>
            </a:r>
            <a:r>
              <a:rPr lang="en-US" dirty="0" err="1"/>
              <a:t>và</a:t>
            </a:r>
            <a:r>
              <a:rPr lang="en-US" dirty="0"/>
              <a:t> </a:t>
            </a:r>
            <a:r>
              <a:rPr lang="en-US" dirty="0" err="1"/>
              <a:t>thù</a:t>
            </a:r>
            <a:r>
              <a:rPr lang="en-US" dirty="0"/>
              <a:t> </a:t>
            </a:r>
            <a:r>
              <a:rPr lang="en-US" dirty="0" err="1"/>
              <a:t>tạc</a:t>
            </a:r>
            <a:r>
              <a:rPr lang="en-US" dirty="0"/>
              <a:t> </a:t>
            </a:r>
            <a:r>
              <a:rPr lang="en-US" dirty="0" err="1"/>
              <a:t>với</a:t>
            </a:r>
            <a:r>
              <a:rPr lang="en-US" dirty="0"/>
              <a:t> </a:t>
            </a:r>
            <a:r>
              <a:rPr lang="en-US" dirty="0" err="1"/>
              <a:t>nhau</a:t>
            </a:r>
            <a:r>
              <a:rPr lang="en-US" dirty="0"/>
              <a:t>, </a:t>
            </a:r>
            <a:r>
              <a:rPr lang="en-US" dirty="0" err="1"/>
              <a:t>chẳng</a:t>
            </a:r>
            <a:r>
              <a:rPr lang="en-US" dirty="0"/>
              <a:t> </a:t>
            </a:r>
            <a:r>
              <a:rPr lang="en-US" dirty="0" err="1"/>
              <a:t>hạn</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của</a:t>
            </a:r>
            <a:r>
              <a:rPr lang="en-US" dirty="0"/>
              <a:t> </a:t>
            </a:r>
            <a:r>
              <a:rPr lang="en-US" dirty="0" err="1"/>
              <a:t>Từ</a:t>
            </a:r>
            <a:r>
              <a:rPr lang="en-US" dirty="0"/>
              <a:t> </a:t>
            </a:r>
            <a:r>
              <a:rPr lang="en-US" dirty="0" err="1"/>
              <a:t>Thức</a:t>
            </a:r>
            <a:r>
              <a:rPr lang="en-US" dirty="0"/>
              <a:t> (</a:t>
            </a:r>
            <a:r>
              <a:rPr lang="en-US" dirty="0" err="1"/>
              <a:t>truyện</a:t>
            </a:r>
            <a:r>
              <a:rPr lang="en-US" dirty="0"/>
              <a:t> </a:t>
            </a:r>
            <a:r>
              <a:rPr lang="en-US" dirty="0" err="1"/>
              <a:t>Từ</a:t>
            </a:r>
            <a:r>
              <a:rPr lang="en-US" dirty="0"/>
              <a:t> </a:t>
            </a:r>
            <a:r>
              <a:rPr lang="en-US" dirty="0" err="1"/>
              <a:t>Thức</a:t>
            </a:r>
            <a:r>
              <a:rPr lang="en-US" dirty="0"/>
              <a:t> </a:t>
            </a:r>
            <a:r>
              <a:rPr lang="en-US" dirty="0" err="1"/>
              <a:t>lấy</a:t>
            </a:r>
            <a:r>
              <a:rPr lang="en-US" dirty="0"/>
              <a:t> </a:t>
            </a:r>
            <a:r>
              <a:rPr lang="en-US" dirty="0" err="1"/>
              <a:t>vợ</a:t>
            </a:r>
            <a:r>
              <a:rPr lang="en-US" dirty="0"/>
              <a:t> </a:t>
            </a:r>
            <a:r>
              <a:rPr lang="en-US" dirty="0" err="1"/>
              <a:t>tiên</a:t>
            </a:r>
            <a:r>
              <a:rPr lang="en-US" dirty="0"/>
              <a:t>). </a:t>
            </a:r>
            <a:r>
              <a:rPr lang="en-US" dirty="0" err="1"/>
              <a:t>Một</a:t>
            </a:r>
            <a:r>
              <a:rPr lang="en-US" dirty="0"/>
              <a:t> </a:t>
            </a:r>
            <a:r>
              <a:rPr lang="en-US" dirty="0" err="1"/>
              <a:t>đặc</a:t>
            </a:r>
            <a:r>
              <a:rPr lang="en-US" dirty="0"/>
              <a:t> </a:t>
            </a:r>
            <a:r>
              <a:rPr lang="en-US" dirty="0" err="1"/>
              <a:t>điểm</a:t>
            </a:r>
            <a:r>
              <a:rPr lang="en-US" dirty="0"/>
              <a:t> </a:t>
            </a:r>
            <a:r>
              <a:rPr lang="en-US" dirty="0" err="1"/>
              <a:t>cũng</a:t>
            </a:r>
            <a:r>
              <a:rPr lang="en-US" dirty="0"/>
              <a:t> </a:t>
            </a:r>
            <a:r>
              <a:rPr lang="en-US" dirty="0" err="1"/>
              <a:t>dễ</a:t>
            </a:r>
            <a:r>
              <a:rPr lang="en-US" dirty="0"/>
              <a:t> </a:t>
            </a:r>
            <a:r>
              <a:rPr lang="en-US" dirty="0" err="1"/>
              <a:t>nhận</a:t>
            </a:r>
            <a:r>
              <a:rPr lang="en-US" dirty="0"/>
              <a:t> </a:t>
            </a:r>
            <a:r>
              <a:rPr lang="en-US" dirty="0" err="1"/>
              <a:t>thấy</a:t>
            </a:r>
            <a:r>
              <a:rPr lang="en-US" dirty="0"/>
              <a:t> </a:t>
            </a:r>
            <a:r>
              <a:rPr lang="en-US" dirty="0" err="1"/>
              <a:t>của</a:t>
            </a:r>
            <a:r>
              <a:rPr lang="en-US" dirty="0"/>
              <a:t> </a:t>
            </a:r>
            <a:r>
              <a:rPr lang="en-US" dirty="0" err="1"/>
              <a:t>ngôn</a:t>
            </a:r>
            <a:r>
              <a:rPr lang="en-US" dirty="0"/>
              <a:t> </a:t>
            </a:r>
            <a:r>
              <a:rPr lang="en-US" dirty="0" err="1"/>
              <a:t>ngữ</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là</a:t>
            </a:r>
            <a:r>
              <a:rPr lang="en-US" dirty="0"/>
              <a:t> </a:t>
            </a:r>
            <a:r>
              <a:rPr lang="en-US" dirty="0" err="1"/>
              <a:t>có</a:t>
            </a:r>
            <a:r>
              <a:rPr lang="en-US" dirty="0"/>
              <a:t> </a:t>
            </a:r>
            <a:r>
              <a:rPr lang="en-US" dirty="0" err="1"/>
              <a:t>màu</a:t>
            </a:r>
            <a:r>
              <a:rPr lang="en-US" dirty="0"/>
              <a:t> </a:t>
            </a:r>
            <a:r>
              <a:rPr lang="en-US" dirty="0" err="1"/>
              <a:t>sắc</a:t>
            </a:r>
            <a:r>
              <a:rPr lang="en-US" dirty="0"/>
              <a:t> </a:t>
            </a:r>
            <a:r>
              <a:rPr lang="en-US" dirty="0" err="1"/>
              <a:t>giáo</a:t>
            </a:r>
            <a:r>
              <a:rPr lang="en-US" dirty="0"/>
              <a:t> </a:t>
            </a:r>
            <a:r>
              <a:rPr lang="en-US" dirty="0" err="1"/>
              <a:t>huấn</a:t>
            </a:r>
            <a:r>
              <a:rPr lang="en-US" dirty="0"/>
              <a:t>, </a:t>
            </a:r>
            <a:r>
              <a:rPr lang="en-US" dirty="0" err="1"/>
              <a:t>đặc</a:t>
            </a:r>
            <a:r>
              <a:rPr lang="en-US" dirty="0"/>
              <a:t> </a:t>
            </a:r>
            <a:r>
              <a:rPr lang="en-US" dirty="0" err="1"/>
              <a:t>biệt</a:t>
            </a:r>
            <a:r>
              <a:rPr lang="en-US" dirty="0"/>
              <a:t> ở </a:t>
            </a:r>
            <a:r>
              <a:rPr lang="en-US" dirty="0" err="1"/>
              <a:t>những</a:t>
            </a:r>
            <a:r>
              <a:rPr lang="en-US" dirty="0"/>
              <a:t> </a:t>
            </a:r>
            <a:r>
              <a:rPr lang="en-US" dirty="0" err="1"/>
              <a:t>lời</a:t>
            </a:r>
            <a:r>
              <a:rPr lang="en-US" dirty="0"/>
              <a:t> </a:t>
            </a:r>
            <a:r>
              <a:rPr lang="en-US" dirty="0" err="1"/>
              <a:t>bình</a:t>
            </a:r>
            <a:r>
              <a:rPr lang="en-US" dirty="0"/>
              <a:t> </a:t>
            </a:r>
            <a:r>
              <a:rPr lang="en-US" dirty="0" err="1"/>
              <a:t>cuối</a:t>
            </a:r>
            <a:r>
              <a:rPr lang="en-US" dirty="0"/>
              <a:t> </a:t>
            </a:r>
            <a:r>
              <a:rPr lang="en-US" dirty="0" err="1"/>
              <a:t>truyện</a:t>
            </a:r>
            <a:r>
              <a:rPr lang="en-US" dirty="0"/>
              <a:t>. </a:t>
            </a:r>
            <a:r>
              <a:rPr lang="en-US" dirty="0" err="1"/>
              <a:t>Nguyễn</a:t>
            </a:r>
            <a:r>
              <a:rPr lang="en-US" dirty="0"/>
              <a:t> </a:t>
            </a:r>
            <a:r>
              <a:rPr lang="en-US" dirty="0" err="1"/>
              <a:t>Dữ</a:t>
            </a:r>
            <a:r>
              <a:rPr lang="en-US" dirty="0"/>
              <a:t> </a:t>
            </a:r>
            <a:r>
              <a:rPr lang="en-US" dirty="0" err="1"/>
              <a:t>đã</a:t>
            </a:r>
            <a:r>
              <a:rPr lang="en-US" dirty="0"/>
              <a:t> </a:t>
            </a:r>
            <a:r>
              <a:rPr lang="en-US" dirty="0" err="1"/>
              <a:t>kết</a:t>
            </a:r>
            <a:r>
              <a:rPr lang="en-US" dirty="0"/>
              <a:t> </a:t>
            </a:r>
            <a:r>
              <a:rPr lang="en-US" dirty="0" err="1"/>
              <a:t>thúc</a:t>
            </a:r>
            <a:r>
              <a:rPr lang="en-US" dirty="0"/>
              <a:t> </a:t>
            </a:r>
            <a:r>
              <a:rPr lang="en-US" dirty="0" err="1"/>
              <a:t>Chuyện</a:t>
            </a:r>
            <a:r>
              <a:rPr lang="en-US" dirty="0"/>
              <a:t> </a:t>
            </a:r>
            <a:r>
              <a:rPr lang="en-US" dirty="0" err="1"/>
              <a:t>chức</a:t>
            </a:r>
            <a:r>
              <a:rPr lang="en-US" dirty="0"/>
              <a:t> </a:t>
            </a:r>
            <a:r>
              <a:rPr lang="en-US" dirty="0" err="1"/>
              <a:t>phán</a:t>
            </a:r>
            <a:r>
              <a:rPr lang="en-US" dirty="0"/>
              <a:t> </a:t>
            </a:r>
            <a:r>
              <a:rPr lang="en-US" dirty="0" err="1"/>
              <a:t>sự</a:t>
            </a:r>
            <a:r>
              <a:rPr lang="en-US" dirty="0"/>
              <a:t> </a:t>
            </a:r>
            <a:r>
              <a:rPr lang="en-US" dirty="0" err="1"/>
              <a:t>đền</a:t>
            </a:r>
            <a:r>
              <a:rPr lang="en-US" dirty="0"/>
              <a:t> </a:t>
            </a:r>
            <a:r>
              <a:rPr lang="en-US" dirty="0" err="1"/>
              <a:t>Tản</a:t>
            </a:r>
            <a:r>
              <a:rPr lang="en-US" dirty="0"/>
              <a:t> </a:t>
            </a:r>
            <a:r>
              <a:rPr lang="en-US" dirty="0" err="1"/>
              <a:t>Viên</a:t>
            </a:r>
            <a:r>
              <a:rPr lang="en-US" dirty="0"/>
              <a:t> </a:t>
            </a:r>
            <a:r>
              <a:rPr lang="en-US" dirty="0" err="1"/>
              <a:t>với</a:t>
            </a:r>
            <a:r>
              <a:rPr lang="en-US" dirty="0"/>
              <a:t> </a:t>
            </a:r>
            <a:r>
              <a:rPr lang="en-US" dirty="0" err="1"/>
              <a:t>những</a:t>
            </a:r>
            <a:r>
              <a:rPr lang="en-US" dirty="0"/>
              <a:t> </a:t>
            </a:r>
            <a:r>
              <a:rPr lang="en-US" dirty="0" err="1"/>
              <a:t>lời</a:t>
            </a:r>
            <a:r>
              <a:rPr lang="en-US" dirty="0"/>
              <a:t> </a:t>
            </a:r>
            <a:r>
              <a:rPr lang="en-US" dirty="0" err="1"/>
              <a:t>bình</a:t>
            </a:r>
            <a:r>
              <a:rPr lang="en-US" dirty="0"/>
              <a:t> </a:t>
            </a:r>
            <a:r>
              <a:rPr lang="en-US" dirty="0" err="1"/>
              <a:t>sâu</a:t>
            </a:r>
            <a:r>
              <a:rPr lang="en-US" dirty="0"/>
              <a:t> </a:t>
            </a:r>
            <a:r>
              <a:rPr lang="en-US" dirty="0" err="1"/>
              <a:t>sắc</a:t>
            </a:r>
            <a:r>
              <a:rPr lang="en-US" dirty="0"/>
              <a:t>: “Than </a:t>
            </a:r>
            <a:r>
              <a:rPr lang="en-US" dirty="0" err="1"/>
              <a:t>ôi</a:t>
            </a:r>
            <a:r>
              <a:rPr lang="en-US" dirty="0"/>
              <a:t>! </a:t>
            </a:r>
            <a:r>
              <a:rPr lang="en-US" dirty="0" err="1"/>
              <a:t>Người</a:t>
            </a:r>
            <a:r>
              <a:rPr lang="en-US" dirty="0"/>
              <a:t> ta </a:t>
            </a:r>
            <a:r>
              <a:rPr lang="en-US" dirty="0" err="1"/>
              <a:t>vẫn</a:t>
            </a:r>
            <a:r>
              <a:rPr lang="en-US" dirty="0"/>
              <a:t> </a:t>
            </a:r>
            <a:r>
              <a:rPr lang="en-US" dirty="0" err="1"/>
              <a:t>nói</a:t>
            </a:r>
            <a:r>
              <a:rPr lang="en-US" dirty="0"/>
              <a:t>: “</a:t>
            </a:r>
            <a:r>
              <a:rPr lang="en-US" dirty="0" err="1"/>
              <a:t>Cứng</a:t>
            </a:r>
            <a:r>
              <a:rPr lang="en-US" dirty="0"/>
              <a:t> </a:t>
            </a:r>
            <a:r>
              <a:rPr lang="en-US" dirty="0" err="1"/>
              <a:t>quá</a:t>
            </a:r>
            <a:r>
              <a:rPr lang="en-US" dirty="0"/>
              <a:t> </a:t>
            </a:r>
            <a:r>
              <a:rPr lang="en-US" dirty="0" err="1"/>
              <a:t>thì</a:t>
            </a:r>
            <a:r>
              <a:rPr lang="en-US" dirty="0"/>
              <a:t> </a:t>
            </a:r>
            <a:r>
              <a:rPr lang="en-US" dirty="0" err="1"/>
              <a:t>gãy</a:t>
            </a:r>
            <a:r>
              <a:rPr lang="en-US" dirty="0"/>
              <a:t>”. </a:t>
            </a:r>
            <a:r>
              <a:rPr lang="en-US" dirty="0" err="1"/>
              <a:t>Kẻ</a:t>
            </a:r>
            <a:r>
              <a:rPr lang="en-US" dirty="0"/>
              <a:t> </a:t>
            </a:r>
            <a:r>
              <a:rPr lang="en-US" dirty="0" err="1"/>
              <a:t>sĩ</a:t>
            </a:r>
            <a:r>
              <a:rPr lang="en-US" dirty="0"/>
              <a:t> </a:t>
            </a:r>
            <a:r>
              <a:rPr lang="en-US" dirty="0" err="1"/>
              <a:t>chỉ</a:t>
            </a:r>
            <a:r>
              <a:rPr lang="en-US" dirty="0"/>
              <a:t> lo </a:t>
            </a:r>
            <a:r>
              <a:rPr lang="en-US" dirty="0" err="1"/>
              <a:t>không</a:t>
            </a:r>
            <a:r>
              <a:rPr lang="en-US" dirty="0"/>
              <a:t> </a:t>
            </a:r>
            <a:r>
              <a:rPr lang="en-US" dirty="0" err="1"/>
              <a:t>cứng</a:t>
            </a:r>
            <a:r>
              <a:rPr lang="en-US" dirty="0"/>
              <a:t> </a:t>
            </a:r>
            <a:r>
              <a:rPr lang="en-US" dirty="0" err="1"/>
              <a:t>cỏi</a:t>
            </a:r>
            <a:r>
              <a:rPr lang="en-US" dirty="0"/>
              <a:t> </a:t>
            </a:r>
            <a:r>
              <a:rPr lang="en-US" dirty="0" err="1"/>
              <a:t>được</a:t>
            </a:r>
            <a:r>
              <a:rPr lang="en-US" dirty="0"/>
              <a:t>, </a:t>
            </a:r>
            <a:r>
              <a:rPr lang="en-US" dirty="0" err="1"/>
              <a:t>còn</a:t>
            </a:r>
            <a:r>
              <a:rPr lang="en-US" dirty="0"/>
              <a:t> </a:t>
            </a:r>
            <a:r>
              <a:rPr lang="en-US" dirty="0" err="1"/>
              <a:t>gãy</a:t>
            </a:r>
            <a:r>
              <a:rPr lang="en-US" dirty="0"/>
              <a:t> hay </a:t>
            </a:r>
            <a:r>
              <a:rPr lang="en-US" dirty="0" err="1"/>
              <a:t>không</a:t>
            </a:r>
            <a:r>
              <a:rPr lang="en-US" dirty="0"/>
              <a:t> </a:t>
            </a:r>
            <a:r>
              <a:rPr lang="en-US" dirty="0" err="1"/>
              <a:t>là</a:t>
            </a:r>
            <a:r>
              <a:rPr lang="en-US" dirty="0"/>
              <a:t> </a:t>
            </a:r>
            <a:r>
              <a:rPr lang="en-US" dirty="0" err="1"/>
              <a:t>việc</a:t>
            </a:r>
            <a:r>
              <a:rPr lang="en-US" dirty="0"/>
              <a:t> </a:t>
            </a:r>
            <a:r>
              <a:rPr lang="en-US" dirty="0" err="1"/>
              <a:t>trời</a:t>
            </a:r>
            <a:r>
              <a:rPr lang="en-US" dirty="0"/>
              <a:t>.”. </a:t>
            </a:r>
            <a:r>
              <a:rPr lang="en-US" dirty="0" err="1"/>
              <a:t>Thông</a:t>
            </a:r>
            <a:r>
              <a:rPr lang="en-US" dirty="0"/>
              <a:t> qua </a:t>
            </a:r>
            <a:r>
              <a:rPr lang="en-US" dirty="0" err="1"/>
              <a:t>những</a:t>
            </a:r>
            <a:r>
              <a:rPr lang="en-US" dirty="0"/>
              <a:t> </a:t>
            </a:r>
            <a:r>
              <a:rPr lang="en-US" dirty="0" err="1"/>
              <a:t>lời</a:t>
            </a:r>
            <a:r>
              <a:rPr lang="en-US" dirty="0"/>
              <a:t> </a:t>
            </a:r>
            <a:r>
              <a:rPr lang="en-US" dirty="0" err="1"/>
              <a:t>bình</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khẳng</a:t>
            </a:r>
            <a:r>
              <a:rPr lang="en-US" dirty="0"/>
              <a:t> </a:t>
            </a:r>
            <a:r>
              <a:rPr lang="en-US" dirty="0" err="1"/>
              <a:t>định</a:t>
            </a:r>
            <a:r>
              <a:rPr lang="en-US" dirty="0"/>
              <a:t> </a:t>
            </a:r>
            <a:r>
              <a:rPr lang="en-US" dirty="0" err="1"/>
              <a:t>niềm</a:t>
            </a:r>
            <a:r>
              <a:rPr lang="en-US" dirty="0"/>
              <a:t> tin </a:t>
            </a:r>
            <a:r>
              <a:rPr lang="en-US" dirty="0" err="1"/>
              <a:t>vào</a:t>
            </a:r>
            <a:r>
              <a:rPr lang="en-US" dirty="0"/>
              <a:t> </a:t>
            </a:r>
            <a:r>
              <a:rPr lang="en-US" dirty="0" err="1"/>
              <a:t>công</a:t>
            </a:r>
            <a:r>
              <a:rPr lang="en-US" dirty="0"/>
              <a:t> </a:t>
            </a:r>
            <a:r>
              <a:rPr lang="en-US" dirty="0" err="1"/>
              <a:t>lí</a:t>
            </a:r>
            <a:r>
              <a:rPr lang="en-US" dirty="0"/>
              <a:t>, ở </a:t>
            </a:r>
            <a:r>
              <a:rPr lang="en-US" dirty="0" err="1"/>
              <a:t>hiền</a:t>
            </a:r>
            <a:r>
              <a:rPr lang="en-US" dirty="0"/>
              <a:t> </a:t>
            </a:r>
            <a:r>
              <a:rPr lang="en-US" dirty="0" err="1"/>
              <a:t>gặp</a:t>
            </a:r>
            <a:r>
              <a:rPr lang="en-US" dirty="0"/>
              <a:t> </a:t>
            </a:r>
            <a:r>
              <a:rPr lang="en-US" dirty="0" err="1"/>
              <a:t>lành</a:t>
            </a:r>
            <a:r>
              <a:rPr lang="en-US" dirty="0"/>
              <a:t>, </a:t>
            </a:r>
            <a:r>
              <a:rPr lang="en-US" dirty="0" err="1"/>
              <a:t>ác</a:t>
            </a:r>
            <a:r>
              <a:rPr lang="en-US" dirty="0"/>
              <a:t> </a:t>
            </a:r>
            <a:r>
              <a:rPr lang="en-US" dirty="0" err="1"/>
              <a:t>giả</a:t>
            </a:r>
            <a:r>
              <a:rPr lang="en-US" dirty="0"/>
              <a:t> </a:t>
            </a:r>
            <a:r>
              <a:rPr lang="en-US" dirty="0" err="1"/>
              <a:t>ác</a:t>
            </a:r>
            <a:r>
              <a:rPr lang="en-US" dirty="0"/>
              <a:t> </a:t>
            </a:r>
            <a:r>
              <a:rPr lang="en-US" dirty="0" err="1"/>
              <a:t>báo</a:t>
            </a:r>
            <a:r>
              <a:rPr lang="en-US" dirty="0"/>
              <a:t>, </a:t>
            </a:r>
            <a:r>
              <a:rPr lang="en-US" dirty="0" err="1"/>
              <a:t>chính</a:t>
            </a:r>
            <a:r>
              <a:rPr lang="en-US" dirty="0"/>
              <a:t> </a:t>
            </a:r>
            <a:r>
              <a:rPr lang="en-US" dirty="0" err="1"/>
              <a:t>nghĩa</a:t>
            </a:r>
            <a:r>
              <a:rPr lang="en-US" dirty="0"/>
              <a:t> </a:t>
            </a:r>
            <a:r>
              <a:rPr lang="en-US" dirty="0" err="1"/>
              <a:t>nhất</a:t>
            </a:r>
            <a:r>
              <a:rPr lang="en-US" dirty="0"/>
              <a:t> </a:t>
            </a:r>
            <a:r>
              <a:rPr lang="en-US" dirty="0" err="1"/>
              <a:t>định</a:t>
            </a:r>
            <a:r>
              <a:rPr lang="en-US" dirty="0"/>
              <a:t> </a:t>
            </a:r>
            <a:r>
              <a:rPr lang="en-US" dirty="0" err="1"/>
              <a:t>thắng</a:t>
            </a:r>
            <a:r>
              <a:rPr lang="en-US" dirty="0"/>
              <a:t> </a:t>
            </a:r>
            <a:r>
              <a:rPr lang="en-US" dirty="0" err="1"/>
              <a:t>gian</a:t>
            </a:r>
            <a:r>
              <a:rPr lang="en-US" dirty="0"/>
              <a:t> </a:t>
            </a:r>
            <a:r>
              <a:rPr lang="en-US" dirty="0" err="1"/>
              <a:t>tà</a:t>
            </a:r>
            <a:r>
              <a:rPr lang="en-US" dirty="0"/>
              <a:t>. </a:t>
            </a:r>
            <a:r>
              <a:rPr lang="en-US" dirty="0" err="1"/>
              <a:t>Bên</a:t>
            </a:r>
            <a:r>
              <a:rPr lang="en-US" dirty="0"/>
              <a:t> </a:t>
            </a:r>
            <a:r>
              <a:rPr lang="en-US" dirty="0" err="1"/>
              <a:t>cạnh</a:t>
            </a:r>
            <a:r>
              <a:rPr lang="en-US" dirty="0"/>
              <a:t> </a:t>
            </a:r>
            <a:r>
              <a:rPr lang="en-US" dirty="0" err="1"/>
              <a:t>đó</a:t>
            </a:r>
            <a:r>
              <a:rPr lang="en-US" dirty="0"/>
              <a:t>, </a:t>
            </a:r>
            <a:r>
              <a:rPr lang="en-US" dirty="0" err="1"/>
              <a:t>lời</a:t>
            </a:r>
            <a:r>
              <a:rPr lang="en-US" dirty="0"/>
              <a:t> </a:t>
            </a:r>
            <a:r>
              <a:rPr lang="en-US" dirty="0" err="1"/>
              <a:t>bình</a:t>
            </a:r>
            <a:r>
              <a:rPr lang="en-US" dirty="0"/>
              <a:t> </a:t>
            </a:r>
            <a:r>
              <a:rPr lang="en-US" dirty="0" err="1"/>
              <a:t>cũng</a:t>
            </a:r>
            <a:r>
              <a:rPr lang="en-US" dirty="0"/>
              <a:t> </a:t>
            </a:r>
            <a:r>
              <a:rPr lang="en-US" dirty="0" err="1"/>
              <a:t>đã</a:t>
            </a:r>
            <a:r>
              <a:rPr lang="en-US" dirty="0"/>
              <a:t> </a:t>
            </a:r>
            <a:r>
              <a:rPr lang="en-US" dirty="0" err="1"/>
              <a:t>thể</a:t>
            </a:r>
            <a:r>
              <a:rPr lang="en-US" dirty="0"/>
              <a:t> </a:t>
            </a:r>
            <a:r>
              <a:rPr lang="en-US" dirty="0" err="1"/>
              <a:t>hiện</a:t>
            </a:r>
            <a:r>
              <a:rPr lang="en-US" dirty="0"/>
              <a:t> </a:t>
            </a:r>
            <a:r>
              <a:rPr lang="en-US" dirty="0" err="1"/>
              <a:t>lòng</a:t>
            </a:r>
            <a:r>
              <a:rPr lang="en-US" dirty="0"/>
              <a:t> </a:t>
            </a:r>
            <a:r>
              <a:rPr lang="en-US" dirty="0" err="1"/>
              <a:t>cảm</a:t>
            </a:r>
            <a:r>
              <a:rPr lang="en-US" dirty="0"/>
              <a:t> </a:t>
            </a:r>
            <a:r>
              <a:rPr lang="en-US" dirty="0" err="1"/>
              <a:t>phục</a:t>
            </a:r>
            <a:r>
              <a:rPr lang="en-US" dirty="0"/>
              <a:t> </a:t>
            </a:r>
            <a:r>
              <a:rPr lang="en-US" dirty="0" err="1"/>
              <a:t>và</a:t>
            </a:r>
            <a:r>
              <a:rPr lang="en-US" dirty="0"/>
              <a:t> </a:t>
            </a:r>
            <a:r>
              <a:rPr lang="en-US" dirty="0" err="1"/>
              <a:t>thái</a:t>
            </a:r>
            <a:r>
              <a:rPr lang="en-US" dirty="0"/>
              <a:t> </a:t>
            </a:r>
            <a:r>
              <a:rPr lang="en-US" dirty="0" err="1"/>
              <a:t>độ</a:t>
            </a:r>
            <a:r>
              <a:rPr lang="en-US" dirty="0"/>
              <a:t> </a:t>
            </a:r>
            <a:r>
              <a:rPr lang="en-US" dirty="0" err="1"/>
              <a:t>ngợi</a:t>
            </a:r>
            <a:r>
              <a:rPr lang="en-US" dirty="0"/>
              <a:t> ca </a:t>
            </a:r>
            <a:r>
              <a:rPr lang="en-US" dirty="0" err="1"/>
              <a:t>với</a:t>
            </a:r>
            <a:r>
              <a:rPr lang="en-US" dirty="0"/>
              <a:t> </a:t>
            </a:r>
            <a:r>
              <a:rPr lang="en-US" dirty="0" err="1"/>
              <a:t>kẻ</a:t>
            </a:r>
            <a:r>
              <a:rPr lang="en-US" dirty="0"/>
              <a:t> </a:t>
            </a:r>
            <a:r>
              <a:rPr lang="en-US" dirty="0" err="1"/>
              <a:t>sĩ</a:t>
            </a:r>
            <a:r>
              <a:rPr lang="en-US" dirty="0"/>
              <a:t> </a:t>
            </a:r>
            <a:r>
              <a:rPr lang="en-US" dirty="0" err="1"/>
              <a:t>của</a:t>
            </a:r>
            <a:r>
              <a:rPr lang="en-US" dirty="0"/>
              <a:t> </a:t>
            </a:r>
            <a:r>
              <a:rPr lang="en-US" dirty="0" err="1"/>
              <a:t>nhà</a:t>
            </a:r>
            <a:r>
              <a:rPr lang="en-US" dirty="0"/>
              <a:t> </a:t>
            </a:r>
            <a:r>
              <a:rPr lang="en-US" dirty="0" err="1"/>
              <a:t>văn</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482F053B-06B8-4F9B-B7DB-5480CF88FA4F}" type="slidenum">
              <a:rPr lang="zh-CN" altLang="en-US" smtClean="0"/>
              <a:t>9</a:t>
            </a:fld>
            <a:endParaRPr lang="zh-CN" altLang="en-US"/>
          </a:p>
        </p:txBody>
      </p:sp>
    </p:spTree>
    <p:extLst>
      <p:ext uri="{BB962C8B-B14F-4D97-AF65-F5344CB8AC3E}">
        <p14:creationId xmlns:p14="http://schemas.microsoft.com/office/powerpoint/2010/main" val="2436776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482F053B-06B8-4F9B-B7DB-5480CF88FA4F}" type="slidenum">
              <a:rPr lang="zh-CN" altLang="en-US" smtClean="0"/>
              <a:t>13</a:t>
            </a:fld>
            <a:endParaRPr lang="zh-CN" altLang="en-US"/>
          </a:p>
        </p:txBody>
      </p:sp>
    </p:spTree>
    <p:extLst>
      <p:ext uri="{BB962C8B-B14F-4D97-AF65-F5344CB8AC3E}">
        <p14:creationId xmlns:p14="http://schemas.microsoft.com/office/powerpoint/2010/main" val="23260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20163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48325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813984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06707"/>
      </p:ext>
    </p:extLst>
  </p:cSld>
  <p:clrMapOvr>
    <a:masterClrMapping/>
  </p:clrMapOvr>
  <mc:AlternateContent xmlns:mc="http://schemas.openxmlformats.org/markup-compatibility/2006" xmlns:p14="http://schemas.microsoft.com/office/powerpoint/2010/main">
    <mc:Choice Requires="p14">
      <p:transition spd="slow" p14:dur="1500" advTm="0">
        <p14:warp dir="in"/>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0568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7199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3599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8298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3393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164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3683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834714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8817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258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0788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5666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387428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FE99608-7868-45A6-8381-BE2C73B26F96}" type="datetimeFigureOut">
              <a:rPr lang="zh-CN" altLang="en-US" smtClean="0"/>
              <a:t>2025/4/16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15312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FE99608-7868-45A6-8381-BE2C73B26F96}" type="datetimeFigureOut">
              <a:rPr lang="zh-CN" altLang="en-US" smtClean="0"/>
              <a:t>2025/4/16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3271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FE99608-7868-45A6-8381-BE2C73B26F96}" type="datetimeFigureOut">
              <a:rPr lang="zh-CN" altLang="en-US" smtClean="0"/>
              <a:t>2025/4/16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493708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99608-7868-45A6-8381-BE2C73B26F96}" type="datetimeFigureOut">
              <a:rPr lang="zh-CN" altLang="en-US" smtClean="0"/>
              <a:t>2025/4/16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78994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FE99608-7868-45A6-8381-BE2C73B26F96}" type="datetimeFigureOut">
              <a:rPr lang="zh-CN" altLang="en-US" smtClean="0"/>
              <a:t>2025/4/16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414645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FE99608-7868-45A6-8381-BE2C73B26F96}" type="datetimeFigureOut">
              <a:rPr lang="zh-CN" altLang="en-US" smtClean="0"/>
              <a:t>2025/4/16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647513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99608-7868-45A6-8381-BE2C73B26F96}" type="datetimeFigureOut">
              <a:rPr lang="zh-CN" altLang="en-US" smtClean="0"/>
              <a:t>2025/4/16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73EC8-3E37-4BFB-BD6B-5B212A2D88FD}" type="slidenum">
              <a:rPr lang="zh-CN" altLang="en-US" smtClean="0"/>
              <a:t>‹#›</a:t>
            </a:fld>
            <a:endParaRPr lang="zh-CN" altLang="en-US"/>
          </a:p>
        </p:txBody>
      </p:sp>
      <p:pic>
        <p:nvPicPr>
          <p:cNvPr id="9" name="图片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34" y="-35996"/>
            <a:ext cx="12252361" cy="6893995"/>
          </a:xfrm>
          <a:prstGeom prst="rect">
            <a:avLst/>
          </a:prstGeom>
        </p:spPr>
      </p:pic>
    </p:spTree>
    <p:extLst>
      <p:ext uri="{BB962C8B-B14F-4D97-AF65-F5344CB8AC3E}">
        <p14:creationId xmlns:p14="http://schemas.microsoft.com/office/powerpoint/2010/main" val="1249156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4/16/25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981241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9.xml"/><Relationship Id="rId5" Type="http://schemas.openxmlformats.org/officeDocument/2006/relationships/image" Target="../media/image20.jpe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jp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jpe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notesSlide" Target="../notesSlides/notesSlide36.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F93038-7FCC-4E93-BDBA-5F01FEA7E3D4}"/>
              </a:ext>
            </a:extLst>
          </p:cNvPr>
          <p:cNvPicPr>
            <a:picLocks noChangeAspect="1"/>
          </p:cNvPicPr>
          <p:nvPr/>
        </p:nvPicPr>
        <p:blipFill rotWithShape="1">
          <a:blip r:embed="rId3">
            <a:extLst>
              <a:ext uri="{28A0092B-C50C-407E-A947-70E740481C1C}">
                <a14:useLocalDpi xmlns:a14="http://schemas.microsoft.com/office/drawing/2010/main" val="0"/>
              </a:ext>
            </a:extLst>
          </a:blip>
          <a:srcRect l="37499" t="64659" r="38507"/>
          <a:stretch/>
        </p:blipFill>
        <p:spPr>
          <a:xfrm>
            <a:off x="1543667" y="2141815"/>
            <a:ext cx="3361636" cy="4716185"/>
          </a:xfrm>
          <a:prstGeom prst="rect">
            <a:avLst/>
          </a:prstGeom>
        </p:spPr>
      </p:pic>
      <p:pic>
        <p:nvPicPr>
          <p:cNvPr id="15" name="Picture 14">
            <a:extLst>
              <a:ext uri="{FF2B5EF4-FFF2-40B4-BE49-F238E27FC236}">
                <a16:creationId xmlns:a16="http://schemas.microsoft.com/office/drawing/2014/main" id="{EA7B1B2F-4F84-4275-BCA0-DF14FCC38A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1433" y="-408045"/>
            <a:ext cx="5456900" cy="5456900"/>
          </a:xfrm>
          <a:prstGeom prst="rect">
            <a:avLst/>
          </a:prstGeom>
        </p:spPr>
      </p:pic>
      <p:sp>
        <p:nvSpPr>
          <p:cNvPr id="16" name="TextBox 15">
            <a:extLst>
              <a:ext uri="{FF2B5EF4-FFF2-40B4-BE49-F238E27FC236}">
                <a16:creationId xmlns:a16="http://schemas.microsoft.com/office/drawing/2014/main" id="{739E450D-DEA7-4255-95AC-6163B925E40B}"/>
              </a:ext>
            </a:extLst>
          </p:cNvPr>
          <p:cNvSpPr txBox="1"/>
          <p:nvPr/>
        </p:nvSpPr>
        <p:spPr>
          <a:xfrm>
            <a:off x="5733934" y="981577"/>
            <a:ext cx="4391561" cy="2677656"/>
          </a:xfrm>
          <a:prstGeom prst="rect">
            <a:avLst/>
          </a:prstGeom>
          <a:noFill/>
        </p:spPr>
        <p:txBody>
          <a:bodyPr wrap="square">
            <a:spAutoFit/>
          </a:bodyPr>
          <a:lstStyle/>
          <a:p>
            <a:pPr algn="ctr"/>
            <a:r>
              <a:rPr lang="en-US" sz="2800" dirty="0">
                <a:latin typeface="#9Slide03 Ample" panose="02000000000000000000" pitchFamily="2" charset="0"/>
              </a:rPr>
              <a:t>Ta </a:t>
            </a:r>
            <a:r>
              <a:rPr lang="en-US" sz="2800" dirty="0" err="1">
                <a:latin typeface="#9Slide03 Ample" panose="02000000000000000000" pitchFamily="2" charset="0"/>
              </a:rPr>
              <a:t>là</a:t>
            </a:r>
            <a:r>
              <a:rPr lang="en-US" sz="2800" dirty="0">
                <a:latin typeface="#9Slide03 Ample" panose="02000000000000000000" pitchFamily="2" charset="0"/>
              </a:rPr>
              <a:t> </a:t>
            </a:r>
            <a:r>
              <a:rPr lang="en-US" sz="2800" dirty="0" err="1">
                <a:latin typeface="#9Slide03 Ample" panose="02000000000000000000" pitchFamily="2" charset="0"/>
              </a:rPr>
              <a:t>người</a:t>
            </a:r>
            <a:r>
              <a:rPr lang="en-US" sz="2800" dirty="0">
                <a:latin typeface="#9Slide03 Ample" panose="02000000000000000000" pitchFamily="2" charset="0"/>
              </a:rPr>
              <a:t> </a:t>
            </a:r>
            <a:r>
              <a:rPr lang="en-US" sz="2800" dirty="0" err="1">
                <a:latin typeface="#9Slide03 Ample" panose="02000000000000000000" pitchFamily="2" charset="0"/>
              </a:rPr>
              <a:t>hành</a:t>
            </a:r>
            <a:r>
              <a:rPr lang="en-US" sz="2800" dirty="0">
                <a:latin typeface="#9Slide03 Ample" panose="02000000000000000000" pitchFamily="2" charset="0"/>
              </a:rPr>
              <a:t> </a:t>
            </a:r>
            <a:r>
              <a:rPr lang="en-US" sz="2800" dirty="0" err="1">
                <a:latin typeface="#9Slide03 Ample" panose="02000000000000000000" pitchFamily="2" charset="0"/>
              </a:rPr>
              <a:t>tinh</a:t>
            </a:r>
            <a:endParaRPr lang="en-US" sz="2800" dirty="0">
              <a:latin typeface="#9Slide03 Ample" panose="02000000000000000000" pitchFamily="2" charset="0"/>
            </a:endParaRPr>
          </a:p>
          <a:p>
            <a:pPr algn="ctr"/>
            <a:r>
              <a:rPr lang="en-US" sz="2800" dirty="0" err="1">
                <a:latin typeface="#9Slide03 Ample" panose="02000000000000000000" pitchFamily="2" charset="0"/>
              </a:rPr>
              <a:t>HaPu</a:t>
            </a:r>
            <a:r>
              <a:rPr lang="en-US" sz="2800" dirty="0">
                <a:latin typeface="#9Slide03 Ample" panose="02000000000000000000" pitchFamily="2" charset="0"/>
              </a:rPr>
              <a:t>. Ta </a:t>
            </a:r>
            <a:r>
              <a:rPr lang="en-US" sz="2800" dirty="0" err="1">
                <a:latin typeface="#9Slide03 Ample" panose="02000000000000000000" pitchFamily="2" charset="0"/>
              </a:rPr>
              <a:t>gửi</a:t>
            </a:r>
            <a:r>
              <a:rPr lang="en-US" sz="2800" dirty="0">
                <a:latin typeface="#9Slide03 Ample" panose="02000000000000000000" pitchFamily="2" charset="0"/>
              </a:rPr>
              <a:t> </a:t>
            </a:r>
            <a:r>
              <a:rPr lang="en-US" sz="2800" dirty="0" err="1">
                <a:latin typeface="#9Slide03 Ample" panose="02000000000000000000" pitchFamily="2" charset="0"/>
              </a:rPr>
              <a:t>các</a:t>
            </a:r>
            <a:r>
              <a:rPr lang="en-US" sz="2800" dirty="0">
                <a:latin typeface="#9Slide03 Ample" panose="02000000000000000000" pitchFamily="2" charset="0"/>
              </a:rPr>
              <a:t> </a:t>
            </a:r>
            <a:r>
              <a:rPr lang="en-US" sz="2800" dirty="0" err="1">
                <a:latin typeface="#9Slide03 Ample" panose="02000000000000000000" pitchFamily="2" charset="0"/>
              </a:rPr>
              <a:t>ngươi</a:t>
            </a:r>
            <a:r>
              <a:rPr lang="en-US" sz="2800" dirty="0">
                <a:latin typeface="#9Slide03 Ample" panose="02000000000000000000" pitchFamily="2" charset="0"/>
              </a:rPr>
              <a:t> 1 </a:t>
            </a:r>
            <a:r>
              <a:rPr lang="en-US" sz="2800" dirty="0" err="1">
                <a:latin typeface="#9Slide03 Ample" panose="02000000000000000000" pitchFamily="2" charset="0"/>
              </a:rPr>
              <a:t>dãy</a:t>
            </a:r>
            <a:r>
              <a:rPr lang="en-US" sz="2800" dirty="0">
                <a:latin typeface="#9Slide03 Ample" panose="02000000000000000000" pitchFamily="2" charset="0"/>
              </a:rPr>
              <a:t> </a:t>
            </a:r>
            <a:r>
              <a:rPr lang="en-US" sz="2800" dirty="0" err="1">
                <a:latin typeface="#9Slide03 Ample" panose="02000000000000000000" pitchFamily="2" charset="0"/>
              </a:rPr>
              <a:t>kí</a:t>
            </a:r>
            <a:r>
              <a:rPr lang="en-US" sz="2800" dirty="0">
                <a:latin typeface="#9Slide03 Ample" panose="02000000000000000000" pitchFamily="2" charset="0"/>
              </a:rPr>
              <a:t> </a:t>
            </a:r>
            <a:r>
              <a:rPr lang="en-US" sz="2800" dirty="0" err="1">
                <a:latin typeface="#9Slide03 Ample" panose="02000000000000000000" pitchFamily="2" charset="0"/>
              </a:rPr>
              <a:t>tự</a:t>
            </a:r>
            <a:r>
              <a:rPr lang="en-US" sz="2800" dirty="0">
                <a:latin typeface="#9Slide03 Ample" panose="02000000000000000000" pitchFamily="2" charset="0"/>
              </a:rPr>
              <a:t> </a:t>
            </a:r>
            <a:r>
              <a:rPr lang="en-US" sz="2800" dirty="0" err="1">
                <a:latin typeface="#9Slide03 Ample" panose="02000000000000000000" pitchFamily="2" charset="0"/>
              </a:rPr>
              <a:t>cùng</a:t>
            </a:r>
            <a:r>
              <a:rPr lang="en-US" sz="2800" dirty="0">
                <a:latin typeface="#9Slide03 Ample" panose="02000000000000000000" pitchFamily="2" charset="0"/>
              </a:rPr>
              <a:t> </a:t>
            </a:r>
            <a:r>
              <a:rPr lang="en-US" sz="2800" dirty="0" err="1">
                <a:latin typeface="#9Slide03 Ample" panose="02000000000000000000" pitchFamily="2" charset="0"/>
              </a:rPr>
              <a:t>bảng</a:t>
            </a:r>
            <a:r>
              <a:rPr lang="en-US" sz="2800" dirty="0">
                <a:latin typeface="#9Slide03 Ample" panose="02000000000000000000" pitchFamily="2" charset="0"/>
              </a:rPr>
              <a:t> </a:t>
            </a:r>
            <a:r>
              <a:rPr lang="en-US" sz="2800" dirty="0" err="1">
                <a:latin typeface="#9Slide03 Ample" panose="02000000000000000000" pitchFamily="2" charset="0"/>
              </a:rPr>
              <a:t>chuyển</a:t>
            </a:r>
            <a:r>
              <a:rPr lang="en-US" sz="2800" dirty="0">
                <a:latin typeface="#9Slide03 Ample" panose="02000000000000000000" pitchFamily="2" charset="0"/>
              </a:rPr>
              <a:t> </a:t>
            </a:r>
            <a:r>
              <a:rPr lang="en-US" sz="2800" dirty="0" err="1">
                <a:latin typeface="#9Slide03 Ample" panose="02000000000000000000" pitchFamily="2" charset="0"/>
              </a:rPr>
              <a:t>đổi</a:t>
            </a:r>
            <a:r>
              <a:rPr lang="en-US" sz="2800" dirty="0">
                <a:latin typeface="#9Slide03 Ample" panose="02000000000000000000" pitchFamily="2" charset="0"/>
              </a:rPr>
              <a:t> </a:t>
            </a:r>
            <a:r>
              <a:rPr lang="en-US" sz="2800" dirty="0" err="1">
                <a:latin typeface="#9Slide03 Ample" panose="02000000000000000000" pitchFamily="2" charset="0"/>
              </a:rPr>
              <a:t>các</a:t>
            </a:r>
            <a:r>
              <a:rPr lang="en-US" sz="2800" dirty="0">
                <a:latin typeface="#9Slide03 Ample" panose="02000000000000000000" pitchFamily="2" charset="0"/>
              </a:rPr>
              <a:t> </a:t>
            </a:r>
            <a:r>
              <a:rPr lang="en-US" sz="2800" dirty="0" err="1">
                <a:latin typeface="#9Slide03 Ample" panose="02000000000000000000" pitchFamily="2" charset="0"/>
              </a:rPr>
              <a:t>kí</a:t>
            </a:r>
            <a:r>
              <a:rPr lang="en-US" sz="2800" dirty="0">
                <a:latin typeface="#9Slide03 Ample" panose="02000000000000000000" pitchFamily="2" charset="0"/>
              </a:rPr>
              <a:t> </a:t>
            </a:r>
            <a:r>
              <a:rPr lang="en-US" sz="2800" dirty="0" err="1">
                <a:latin typeface="#9Slide03 Ample" panose="02000000000000000000" pitchFamily="2" charset="0"/>
              </a:rPr>
              <a:t>tự</a:t>
            </a:r>
            <a:r>
              <a:rPr lang="en-US" sz="2800" dirty="0">
                <a:latin typeface="#9Slide03 Ample" panose="02000000000000000000" pitchFamily="2" charset="0"/>
              </a:rPr>
              <a:t>. </a:t>
            </a:r>
            <a:r>
              <a:rPr lang="en-US" sz="2800" dirty="0" err="1">
                <a:latin typeface="#9Slide03 Ample" panose="02000000000000000000" pitchFamily="2" charset="0"/>
              </a:rPr>
              <a:t>Hãy</a:t>
            </a:r>
            <a:r>
              <a:rPr lang="en-US" sz="2800" dirty="0">
                <a:latin typeface="#9Slide03 Ample" panose="02000000000000000000" pitchFamily="2" charset="0"/>
              </a:rPr>
              <a:t> </a:t>
            </a:r>
            <a:r>
              <a:rPr lang="en-US" sz="2800" dirty="0" err="1">
                <a:latin typeface="#9Slide03 Ample" panose="02000000000000000000" pitchFamily="2" charset="0"/>
              </a:rPr>
              <a:t>ghép</a:t>
            </a:r>
            <a:r>
              <a:rPr lang="en-US" sz="2800" dirty="0">
                <a:latin typeface="#9Slide03 Ample" panose="02000000000000000000" pitchFamily="2" charset="0"/>
              </a:rPr>
              <a:t> </a:t>
            </a:r>
            <a:r>
              <a:rPr lang="en-US" sz="2800" dirty="0" err="1">
                <a:latin typeface="#9Slide03 Ample" panose="02000000000000000000" pitchFamily="2" charset="0"/>
              </a:rPr>
              <a:t>chúng</a:t>
            </a:r>
            <a:r>
              <a:rPr lang="en-US" sz="2800" dirty="0">
                <a:latin typeface="#9Slide03 Ample" panose="02000000000000000000" pitchFamily="2" charset="0"/>
              </a:rPr>
              <a:t> </a:t>
            </a:r>
            <a:r>
              <a:rPr lang="en-US" sz="2800" dirty="0" err="1">
                <a:latin typeface="#9Slide03 Ample" panose="02000000000000000000" pitchFamily="2" charset="0"/>
              </a:rPr>
              <a:t>lại</a:t>
            </a:r>
            <a:r>
              <a:rPr lang="en-US" sz="2800" dirty="0">
                <a:latin typeface="#9Slide03 Ample" panose="02000000000000000000" pitchFamily="2" charset="0"/>
              </a:rPr>
              <a:t> </a:t>
            </a:r>
            <a:r>
              <a:rPr lang="en-US" sz="2800" dirty="0" err="1">
                <a:latin typeface="#9Slide03 Ample" panose="02000000000000000000" pitchFamily="2" charset="0"/>
              </a:rPr>
              <a:t>để</a:t>
            </a:r>
            <a:r>
              <a:rPr lang="en-US" sz="2800" dirty="0">
                <a:latin typeface="#9Slide03 Ample" panose="02000000000000000000" pitchFamily="2" charset="0"/>
              </a:rPr>
              <a:t> </a:t>
            </a:r>
            <a:r>
              <a:rPr lang="en-US" sz="2800" dirty="0" err="1">
                <a:latin typeface="#9Slide03 Ample" panose="02000000000000000000" pitchFamily="2" charset="0"/>
              </a:rPr>
              <a:t>xem</a:t>
            </a:r>
            <a:r>
              <a:rPr lang="en-US" sz="2800" dirty="0">
                <a:latin typeface="#9Slide03 Ample" panose="02000000000000000000" pitchFamily="2" charset="0"/>
              </a:rPr>
              <a:t> </a:t>
            </a:r>
            <a:r>
              <a:rPr lang="en-US" sz="2800" dirty="0" err="1">
                <a:latin typeface="#9Slide03 Ample" panose="02000000000000000000" pitchFamily="2" charset="0"/>
              </a:rPr>
              <a:t>thông</a:t>
            </a:r>
            <a:r>
              <a:rPr lang="en-US" sz="2800" dirty="0">
                <a:latin typeface="#9Slide03 Ample" panose="02000000000000000000" pitchFamily="2" charset="0"/>
              </a:rPr>
              <a:t> </a:t>
            </a:r>
            <a:r>
              <a:rPr lang="en-US" sz="2800" dirty="0" err="1">
                <a:latin typeface="#9Slide03 Ample" panose="02000000000000000000" pitchFamily="2" charset="0"/>
              </a:rPr>
              <a:t>điệp</a:t>
            </a:r>
            <a:r>
              <a:rPr lang="en-US" sz="2800" dirty="0">
                <a:latin typeface="#9Slide03 Ample" panose="02000000000000000000" pitchFamily="2" charset="0"/>
              </a:rPr>
              <a:t> </a:t>
            </a:r>
            <a:r>
              <a:rPr lang="en-US" sz="2800" dirty="0" err="1">
                <a:latin typeface="#9Slide03 Ample" panose="02000000000000000000" pitchFamily="2" charset="0"/>
              </a:rPr>
              <a:t>của</a:t>
            </a:r>
            <a:r>
              <a:rPr lang="en-US" sz="2800" dirty="0">
                <a:latin typeface="#9Slide03 Ample" panose="02000000000000000000" pitchFamily="2" charset="0"/>
              </a:rPr>
              <a:t> ta </a:t>
            </a:r>
            <a:r>
              <a:rPr lang="en-US" sz="2800" dirty="0" err="1">
                <a:latin typeface="#9Slide03 Ample" panose="02000000000000000000" pitchFamily="2" charset="0"/>
              </a:rPr>
              <a:t>là</a:t>
            </a:r>
            <a:r>
              <a:rPr lang="en-US" sz="2800" dirty="0">
                <a:latin typeface="#9Slide03 Ample" panose="02000000000000000000" pitchFamily="2" charset="0"/>
              </a:rPr>
              <a:t> </a:t>
            </a:r>
            <a:r>
              <a:rPr lang="en-US" sz="2800" dirty="0" err="1">
                <a:latin typeface="#9Slide03 Ample" panose="02000000000000000000" pitchFamily="2" charset="0"/>
              </a:rPr>
              <a:t>gì</a:t>
            </a:r>
            <a:r>
              <a:rPr lang="en-US" sz="2800" dirty="0">
                <a:latin typeface="#9Slide03 Ample" panose="02000000000000000000" pitchFamily="2" charset="0"/>
              </a:rPr>
              <a:t> </a:t>
            </a:r>
            <a:r>
              <a:rPr lang="en-US" sz="2800" dirty="0" err="1">
                <a:latin typeface="#9Slide03 Ample" panose="02000000000000000000" pitchFamily="2" charset="0"/>
              </a:rPr>
              <a:t>nhé</a:t>
            </a:r>
            <a:r>
              <a:rPr lang="en-US" sz="2800" dirty="0">
                <a:latin typeface="#9Slide03 Ample" panose="02000000000000000000" pitchFamily="2" charset="0"/>
              </a:rPr>
              <a:t>! </a:t>
            </a:r>
          </a:p>
        </p:txBody>
      </p:sp>
    </p:spTree>
    <p:extLst>
      <p:ext uri="{BB962C8B-B14F-4D97-AF65-F5344CB8AC3E}">
        <p14:creationId xmlns:p14="http://schemas.microsoft.com/office/powerpoint/2010/main" val="5189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EEBEC-E48E-46BD-AD9D-44C4EDD2308F}"/>
              </a:ext>
            </a:extLst>
          </p:cNvPr>
          <p:cNvSpPr txBox="1"/>
          <p:nvPr/>
        </p:nvSpPr>
        <p:spPr>
          <a:xfrm>
            <a:off x="408373" y="150920"/>
            <a:ext cx="7634796" cy="584775"/>
          </a:xfrm>
          <a:prstGeom prst="rect">
            <a:avLst/>
          </a:prstGeom>
          <a:noFill/>
        </p:spPr>
        <p:txBody>
          <a:bodyPr wrap="square" rtlCol="0">
            <a:spAutoFit/>
          </a:bodyPr>
          <a:lstStyle/>
          <a:p>
            <a:r>
              <a:rPr lang="en-US" sz="3200" dirty="0">
                <a:solidFill>
                  <a:srgbClr val="FF0000"/>
                </a:solidFill>
                <a:latin typeface="#9Slide03 AllRoundGothic" panose="020B0604020202020204" charset="0"/>
              </a:rPr>
              <a:t>1. </a:t>
            </a:r>
            <a:r>
              <a:rPr lang="en-US" sz="3200" dirty="0" err="1">
                <a:solidFill>
                  <a:srgbClr val="FF0000"/>
                </a:solidFill>
                <a:latin typeface="#9Slide03 AllRoundGothic" panose="020B0604020202020204" charset="0"/>
              </a:rPr>
              <a:t>Khái</a:t>
            </a:r>
            <a:r>
              <a:rPr lang="en-US" sz="3200" dirty="0">
                <a:solidFill>
                  <a:srgbClr val="FF0000"/>
                </a:solidFill>
                <a:latin typeface="#9Slide03 AllRoundGothic" panose="020B0604020202020204" charset="0"/>
              </a:rPr>
              <a:t> </a:t>
            </a:r>
            <a:r>
              <a:rPr lang="en-US" sz="3200" dirty="0" err="1">
                <a:solidFill>
                  <a:srgbClr val="FF0000"/>
                </a:solidFill>
                <a:latin typeface="#9Slide03 AllRoundGothic" panose="020B0604020202020204" charset="0"/>
              </a:rPr>
              <a:t>niệm</a:t>
            </a:r>
            <a:r>
              <a:rPr lang="en-US" sz="3200" dirty="0">
                <a:solidFill>
                  <a:srgbClr val="FF0000"/>
                </a:solidFill>
                <a:latin typeface="#9Slide03 AllRoundGothic" panose="020B0604020202020204" charset="0"/>
              </a:rPr>
              <a:t> </a:t>
            </a:r>
            <a:r>
              <a:rPr lang="en-US" sz="3200" dirty="0" err="1">
                <a:solidFill>
                  <a:srgbClr val="FF0000"/>
                </a:solidFill>
                <a:latin typeface="#9Slide03 AllRoundGothic" panose="020B0604020202020204" charset="0"/>
              </a:rPr>
              <a:t>truyện</a:t>
            </a:r>
            <a:r>
              <a:rPr lang="en-US" sz="3200" dirty="0">
                <a:solidFill>
                  <a:srgbClr val="FF0000"/>
                </a:solidFill>
                <a:latin typeface="#9Slide03 AllRoundGothic" panose="020B0604020202020204" charset="0"/>
              </a:rPr>
              <a:t> </a:t>
            </a:r>
            <a:r>
              <a:rPr lang="en-US" sz="3200" dirty="0" err="1">
                <a:solidFill>
                  <a:srgbClr val="FF0000"/>
                </a:solidFill>
                <a:latin typeface="#9Slide03 AllRoundGothic" panose="020B0604020202020204" charset="0"/>
              </a:rPr>
              <a:t>truyền</a:t>
            </a:r>
            <a:r>
              <a:rPr lang="en-US" sz="3200" dirty="0">
                <a:solidFill>
                  <a:srgbClr val="FF0000"/>
                </a:solidFill>
                <a:latin typeface="#9Slide03 AllRoundGothic" panose="020B0604020202020204" charset="0"/>
              </a:rPr>
              <a:t> </a:t>
            </a:r>
            <a:r>
              <a:rPr lang="en-US" sz="3200" dirty="0" err="1">
                <a:solidFill>
                  <a:srgbClr val="FF0000"/>
                </a:solidFill>
                <a:latin typeface="#9Slide03 AllRoundGothic" panose="020B0604020202020204" charset="0"/>
              </a:rPr>
              <a:t>kì</a:t>
            </a:r>
            <a:endParaRPr lang="en-US" sz="3200" dirty="0">
              <a:solidFill>
                <a:srgbClr val="FF0000"/>
              </a:solidFill>
              <a:latin typeface="#9Slide03 AllRoundGothic" panose="020B0604020202020204" charset="0"/>
            </a:endParaRPr>
          </a:p>
        </p:txBody>
      </p:sp>
      <p:sp>
        <p:nvSpPr>
          <p:cNvPr id="3" name="TextBox 2">
            <a:extLst>
              <a:ext uri="{FF2B5EF4-FFF2-40B4-BE49-F238E27FC236}">
                <a16:creationId xmlns:a16="http://schemas.microsoft.com/office/drawing/2014/main" id="{85652725-8BBF-4E71-8F56-71C1C29DFDE8}"/>
              </a:ext>
            </a:extLst>
          </p:cNvPr>
          <p:cNvSpPr txBox="1"/>
          <p:nvPr/>
        </p:nvSpPr>
        <p:spPr>
          <a:xfrm>
            <a:off x="-174931" y="895870"/>
            <a:ext cx="13109696" cy="1314655"/>
          </a:xfrm>
          <a:prstGeom prst="rect">
            <a:avLst/>
          </a:prstGeom>
          <a:noFill/>
        </p:spPr>
        <p:txBody>
          <a:bodyPr wrap="square">
            <a:spAutoFit/>
          </a:bodyPr>
          <a:lstStyle/>
          <a:p>
            <a:pPr algn="just">
              <a:lnSpc>
                <a:spcPct val="150000"/>
              </a:lnSpc>
            </a:pP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a:t>
            </a:r>
            <a:r>
              <a:rPr lang="en-US" sz="2800" dirty="0" err="1">
                <a:latin typeface="#9Slide03 AmpleSoft" panose="02000000000000000000" pitchFamily="2" charset="0"/>
              </a:rPr>
              <a:t>là</a:t>
            </a:r>
            <a:r>
              <a:rPr lang="en-US" sz="2800" dirty="0">
                <a:latin typeface="#9Slide03 AmpleSoft" panose="02000000000000000000" pitchFamily="2" charset="0"/>
              </a:rPr>
              <a:t> </a:t>
            </a:r>
            <a:r>
              <a:rPr lang="en-US" sz="2800" dirty="0" err="1">
                <a:latin typeface="#9Slide03 AmpleSoft" panose="02000000000000000000" pitchFamily="2" charset="0"/>
              </a:rPr>
              <a:t>thể</a:t>
            </a:r>
            <a:r>
              <a:rPr lang="en-US" sz="2800" dirty="0">
                <a:latin typeface="#9Slide03 AmpleSoft" panose="02000000000000000000" pitchFamily="2" charset="0"/>
              </a:rPr>
              <a:t> </a:t>
            </a:r>
            <a:r>
              <a:rPr lang="en-US" sz="2800" dirty="0" err="1">
                <a:latin typeface="#9Slide03 AmpleSoft" panose="02000000000000000000" pitchFamily="2" charset="0"/>
              </a:rPr>
              <a:t>loại</a:t>
            </a:r>
            <a:r>
              <a:rPr lang="en-US" sz="2800" dirty="0">
                <a:latin typeface="#9Slide03 AmpleSoft" panose="02000000000000000000" pitchFamily="2" charset="0"/>
              </a:rPr>
              <a:t> </a:t>
            </a:r>
            <a:r>
              <a:rPr lang="en-US" sz="2800" dirty="0" err="1">
                <a:latin typeface="#9Slide03 AmpleSoft" panose="02000000000000000000" pitchFamily="2" charset="0"/>
              </a:rPr>
              <a:t>văn</a:t>
            </a:r>
            <a:r>
              <a:rPr lang="en-US" sz="2800" dirty="0">
                <a:latin typeface="#9Slide03 AmpleSoft" panose="02000000000000000000" pitchFamily="2" charset="0"/>
              </a:rPr>
              <a:t> </a:t>
            </a:r>
            <a:r>
              <a:rPr lang="en-US" sz="2800" dirty="0" err="1">
                <a:latin typeface="#9Slide03 AmpleSoft" panose="02000000000000000000" pitchFamily="2" charset="0"/>
              </a:rPr>
              <a:t>xuôi</a:t>
            </a:r>
            <a:r>
              <a:rPr lang="en-US" sz="2800" dirty="0">
                <a:latin typeface="#9Slide03 AmpleSoft" panose="02000000000000000000" pitchFamily="2" charset="0"/>
              </a:rPr>
              <a:t> </a:t>
            </a:r>
            <a:r>
              <a:rPr lang="en-US" sz="2800" dirty="0" err="1">
                <a:latin typeface="#9Slide03 AmpleSoft" panose="02000000000000000000" pitchFamily="2" charset="0"/>
              </a:rPr>
              <a:t>tự</a:t>
            </a:r>
            <a:r>
              <a:rPr lang="en-US" sz="2800" dirty="0">
                <a:latin typeface="#9Slide03 AmpleSoft" panose="02000000000000000000" pitchFamily="2" charset="0"/>
              </a:rPr>
              <a:t> </a:t>
            </a:r>
            <a:r>
              <a:rPr lang="en-US" sz="2800" dirty="0" err="1">
                <a:latin typeface="#9Slide03 AmpleSoft" panose="02000000000000000000" pitchFamily="2" charset="0"/>
              </a:rPr>
              <a:t>sự</a:t>
            </a:r>
            <a:r>
              <a:rPr lang="en-US" sz="2800" dirty="0">
                <a:latin typeface="#9Slide03 AmpleSoft" panose="02000000000000000000" pitchFamily="2" charset="0"/>
              </a:rPr>
              <a:t>, </a:t>
            </a:r>
            <a:r>
              <a:rPr lang="en-US" sz="2800" dirty="0" err="1">
                <a:latin typeface="#9Slide03 AmpleSoft" panose="02000000000000000000" pitchFamily="2" charset="0"/>
              </a:rPr>
              <a:t>phát</a:t>
            </a:r>
            <a:r>
              <a:rPr lang="en-US" sz="2800" dirty="0">
                <a:latin typeface="#9Slide03 AmpleSoft" panose="02000000000000000000" pitchFamily="2" charset="0"/>
              </a:rPr>
              <a:t> </a:t>
            </a:r>
            <a:r>
              <a:rPr lang="en-US" sz="2800" dirty="0" err="1">
                <a:latin typeface="#9Slide03 AmpleSoft" panose="02000000000000000000" pitchFamily="2" charset="0"/>
              </a:rPr>
              <a:t>triển</a:t>
            </a:r>
            <a:r>
              <a:rPr lang="en-US" sz="2800" dirty="0">
                <a:latin typeface="#9Slide03 AmpleSoft" panose="02000000000000000000" pitchFamily="2" charset="0"/>
              </a:rPr>
              <a:t> </a:t>
            </a:r>
            <a:r>
              <a:rPr lang="en-US" sz="2800" dirty="0" err="1">
                <a:latin typeface="#9Slide03 AmpleSoft" panose="02000000000000000000" pitchFamily="2" charset="0"/>
              </a:rPr>
              <a:t>mạnh</a:t>
            </a:r>
            <a:r>
              <a:rPr lang="en-US" sz="2800" dirty="0">
                <a:latin typeface="#9Slide03 AmpleSoft" panose="02000000000000000000" pitchFamily="2" charset="0"/>
              </a:rPr>
              <a:t> </a:t>
            </a:r>
            <a:r>
              <a:rPr lang="en-US" sz="2800" dirty="0" err="1">
                <a:latin typeface="#9Slide03 AmpleSoft" panose="02000000000000000000" pitchFamily="2" charset="0"/>
              </a:rPr>
              <a:t>mẽ</a:t>
            </a:r>
            <a:r>
              <a:rPr lang="en-US" sz="2800" dirty="0">
                <a:latin typeface="#9Slide03 AmpleSoft" panose="02000000000000000000" pitchFamily="2" charset="0"/>
              </a:rPr>
              <a:t> ở </a:t>
            </a:r>
            <a:r>
              <a:rPr lang="en-US" sz="2800" dirty="0" err="1">
                <a:latin typeface="#9Slide03 AmpleSoft" panose="02000000000000000000" pitchFamily="2" charset="0"/>
              </a:rPr>
              <a:t>thời</a:t>
            </a:r>
            <a:r>
              <a:rPr lang="en-US" sz="2800" dirty="0">
                <a:latin typeface="#9Slide03 AmpleSoft" panose="02000000000000000000" pitchFamily="2" charset="0"/>
              </a:rPr>
              <a:t> </a:t>
            </a:r>
            <a:r>
              <a:rPr lang="en-US" sz="2800" dirty="0" err="1">
                <a:latin typeface="#9Slide03 AmpleSoft" panose="02000000000000000000" pitchFamily="2" charset="0"/>
              </a:rPr>
              <a:t>trung</a:t>
            </a:r>
            <a:r>
              <a:rPr lang="en-US" sz="2800" dirty="0">
                <a:latin typeface="#9Slide03 AmpleSoft" panose="02000000000000000000" pitchFamily="2" charset="0"/>
              </a:rPr>
              <a:t> </a:t>
            </a:r>
            <a:r>
              <a:rPr lang="en-US" sz="2800" dirty="0" err="1">
                <a:latin typeface="#9Slide03 AmpleSoft" panose="02000000000000000000" pitchFamily="2" charset="0"/>
              </a:rPr>
              <a:t>đại</a:t>
            </a:r>
            <a:r>
              <a:rPr lang="en-US" sz="2800" dirty="0">
                <a:latin typeface="#9Slide03 AmpleSoft" panose="02000000000000000000" pitchFamily="2" charset="0"/>
              </a:rPr>
              <a:t>, </a:t>
            </a:r>
            <a:r>
              <a:rPr lang="en-US" sz="2800" dirty="0" err="1">
                <a:latin typeface="#9Slide03 AmpleSoft" panose="02000000000000000000" pitchFamily="2" charset="0"/>
              </a:rPr>
              <a:t>dùng</a:t>
            </a:r>
            <a:r>
              <a:rPr lang="en-US" sz="2800" dirty="0">
                <a:latin typeface="#9Slide03 AmpleSoft" panose="02000000000000000000" pitchFamily="2" charset="0"/>
              </a:rPr>
              <a:t> </a:t>
            </a:r>
            <a:r>
              <a:rPr lang="en-US" sz="2800" dirty="0" err="1">
                <a:latin typeface="#9Slide03 AmpleSoft" panose="02000000000000000000" pitchFamily="2" charset="0"/>
              </a:rPr>
              <a:t>yếu</a:t>
            </a:r>
            <a:r>
              <a:rPr lang="en-US" sz="2800" dirty="0">
                <a:latin typeface="#9Slide03 AmpleSoft" panose="02000000000000000000" pitchFamily="2" charset="0"/>
              </a:rPr>
              <a:t> </a:t>
            </a:r>
            <a:r>
              <a:rPr lang="en-US" sz="2800" dirty="0" err="1">
                <a:latin typeface="#9Slide03 AmpleSoft" panose="02000000000000000000" pitchFamily="2" charset="0"/>
              </a:rPr>
              <a:t>tố</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a:t>
            </a:r>
            <a:r>
              <a:rPr lang="en-US" sz="2800" dirty="0" err="1">
                <a:latin typeface="#9Slide03 AmpleSoft" panose="02000000000000000000" pitchFamily="2" charset="0"/>
              </a:rPr>
              <a:t>ảo</a:t>
            </a:r>
            <a:r>
              <a:rPr lang="en-US" sz="2800" dirty="0">
                <a:latin typeface="#9Slide03 AmpleSoft" panose="02000000000000000000" pitchFamily="2" charset="0"/>
              </a:rPr>
              <a:t> </a:t>
            </a:r>
            <a:r>
              <a:rPr lang="en-US" sz="2800" dirty="0" err="1">
                <a:latin typeface="#9Slide03 AmpleSoft" panose="02000000000000000000" pitchFamily="2" charset="0"/>
              </a:rPr>
              <a:t>làm</a:t>
            </a:r>
            <a:r>
              <a:rPr lang="en-US" sz="2800" dirty="0">
                <a:latin typeface="#9Slide03 AmpleSoft" panose="02000000000000000000" pitchFamily="2" charset="0"/>
              </a:rPr>
              <a:t> </a:t>
            </a:r>
            <a:r>
              <a:rPr lang="en-US" sz="2800" dirty="0" err="1">
                <a:latin typeface="#9Slide03 AmpleSoft" panose="02000000000000000000" pitchFamily="2" charset="0"/>
              </a:rPr>
              <a:t>phương</a:t>
            </a:r>
            <a:r>
              <a:rPr lang="en-US" sz="2800" dirty="0">
                <a:latin typeface="#9Slide03 AmpleSoft" panose="02000000000000000000" pitchFamily="2" charset="0"/>
              </a:rPr>
              <a:t> </a:t>
            </a:r>
            <a:r>
              <a:rPr lang="en-US" sz="2800" dirty="0" err="1">
                <a:latin typeface="#9Slide03 AmpleSoft" panose="02000000000000000000" pitchFamily="2" charset="0"/>
              </a:rPr>
              <a:t>thức</a:t>
            </a:r>
            <a:r>
              <a:rPr lang="en-US" sz="2800" dirty="0">
                <a:latin typeface="#9Slide03 AmpleSoft" panose="02000000000000000000" pitchFamily="2" charset="0"/>
              </a:rPr>
              <a:t> </a:t>
            </a:r>
            <a:r>
              <a:rPr lang="en-US" sz="2800" dirty="0" err="1">
                <a:latin typeface="#9Slide03 AmpleSoft" panose="02000000000000000000" pitchFamily="2" charset="0"/>
              </a:rPr>
              <a:t>nghệ</a:t>
            </a:r>
            <a:r>
              <a:rPr lang="en-US" sz="2800" dirty="0">
                <a:latin typeface="#9Slide03 AmpleSoft" panose="02000000000000000000" pitchFamily="2" charset="0"/>
              </a:rPr>
              <a:t> </a:t>
            </a:r>
            <a:r>
              <a:rPr lang="en-US" sz="2800" dirty="0" err="1">
                <a:latin typeface="#9Slide03 AmpleSoft" panose="02000000000000000000" pitchFamily="2" charset="0"/>
              </a:rPr>
              <a:t>thuật</a:t>
            </a:r>
            <a:r>
              <a:rPr lang="en-US" sz="2800" dirty="0">
                <a:latin typeface="#9Slide03 AmpleSoft" panose="02000000000000000000" pitchFamily="2" charset="0"/>
              </a:rPr>
              <a:t> </a:t>
            </a:r>
            <a:r>
              <a:rPr lang="en-US" sz="2800" dirty="0" err="1">
                <a:latin typeface="#9Slide03 AmpleSoft" panose="02000000000000000000" pitchFamily="2" charset="0"/>
              </a:rPr>
              <a:t>để</a:t>
            </a:r>
            <a:r>
              <a:rPr lang="en-US" sz="2800" dirty="0">
                <a:latin typeface="#9Slide03 AmpleSoft" panose="02000000000000000000" pitchFamily="2" charset="0"/>
              </a:rPr>
              <a:t> </a:t>
            </a:r>
            <a:r>
              <a:rPr lang="en-US" sz="2800" dirty="0" err="1">
                <a:latin typeface="#9Slide03 AmpleSoft" panose="02000000000000000000" pitchFamily="2" charset="0"/>
              </a:rPr>
              <a:t>phản</a:t>
            </a:r>
            <a:r>
              <a:rPr lang="en-US" sz="2800" dirty="0">
                <a:latin typeface="#9Slide03 AmpleSoft" panose="02000000000000000000" pitchFamily="2" charset="0"/>
              </a:rPr>
              <a:t> </a:t>
            </a:r>
            <a:r>
              <a:rPr lang="en-US" sz="2800" dirty="0" err="1">
                <a:latin typeface="#9Slide03 AmpleSoft" panose="02000000000000000000" pitchFamily="2" charset="0"/>
              </a:rPr>
              <a:t>ánh</a:t>
            </a:r>
            <a:r>
              <a:rPr lang="en-US" sz="2800" dirty="0">
                <a:latin typeface="#9Slide03 AmpleSoft" panose="02000000000000000000" pitchFamily="2" charset="0"/>
              </a:rPr>
              <a:t> </a:t>
            </a:r>
            <a:r>
              <a:rPr lang="en-US" sz="2800" dirty="0" err="1">
                <a:latin typeface="#9Slide03 AmpleSoft" panose="02000000000000000000" pitchFamily="2" charset="0"/>
              </a:rPr>
              <a:t>cuộc</a:t>
            </a:r>
            <a:r>
              <a:rPr lang="en-US" sz="2800" dirty="0">
                <a:latin typeface="#9Slide03 AmpleSoft" panose="02000000000000000000" pitchFamily="2" charset="0"/>
              </a:rPr>
              <a:t> </a:t>
            </a:r>
            <a:r>
              <a:rPr lang="en-US" sz="2800" dirty="0" err="1">
                <a:latin typeface="#9Slide03 AmpleSoft" panose="02000000000000000000" pitchFamily="2" charset="0"/>
              </a:rPr>
              <a:t>sống</a:t>
            </a:r>
            <a:r>
              <a:rPr lang="en-US" sz="2800" dirty="0">
                <a:latin typeface="#9Slide03 AmpleSoft" panose="02000000000000000000" pitchFamily="2" charset="0"/>
              </a:rPr>
              <a:t>. </a:t>
            </a:r>
          </a:p>
        </p:txBody>
      </p:sp>
      <p:pic>
        <p:nvPicPr>
          <p:cNvPr id="4" name="Picture 3">
            <a:extLst>
              <a:ext uri="{FF2B5EF4-FFF2-40B4-BE49-F238E27FC236}">
                <a16:creationId xmlns:a16="http://schemas.microsoft.com/office/drawing/2014/main" id="{195B4A29-E44B-4D45-9E35-BA592CF9F329}"/>
              </a:ext>
            </a:extLst>
          </p:cNvPr>
          <p:cNvPicPr>
            <a:picLocks noChangeAspect="1"/>
          </p:cNvPicPr>
          <p:nvPr/>
        </p:nvPicPr>
        <p:blipFill>
          <a:blip r:embed="rId2"/>
          <a:stretch>
            <a:fillRect/>
          </a:stretch>
        </p:blipFill>
        <p:spPr>
          <a:xfrm>
            <a:off x="708999" y="2753522"/>
            <a:ext cx="2842068" cy="3787908"/>
          </a:xfrm>
          <a:prstGeom prst="rect">
            <a:avLst/>
          </a:prstGeom>
        </p:spPr>
      </p:pic>
      <p:pic>
        <p:nvPicPr>
          <p:cNvPr id="5" name="Picture 4">
            <a:extLst>
              <a:ext uri="{FF2B5EF4-FFF2-40B4-BE49-F238E27FC236}">
                <a16:creationId xmlns:a16="http://schemas.microsoft.com/office/drawing/2014/main" id="{70ADC75D-1BFE-4DC3-86A3-3C51B2F94CE2}"/>
              </a:ext>
            </a:extLst>
          </p:cNvPr>
          <p:cNvPicPr>
            <a:picLocks noChangeAspect="1"/>
          </p:cNvPicPr>
          <p:nvPr/>
        </p:nvPicPr>
        <p:blipFill>
          <a:blip r:embed="rId3"/>
          <a:stretch>
            <a:fillRect/>
          </a:stretch>
        </p:blipFill>
        <p:spPr>
          <a:xfrm>
            <a:off x="4678378" y="2688178"/>
            <a:ext cx="2694989" cy="3853252"/>
          </a:xfrm>
          <a:prstGeom prst="rect">
            <a:avLst/>
          </a:prstGeom>
        </p:spPr>
      </p:pic>
      <p:pic>
        <p:nvPicPr>
          <p:cNvPr id="6" name="Picture 5">
            <a:extLst>
              <a:ext uri="{FF2B5EF4-FFF2-40B4-BE49-F238E27FC236}">
                <a16:creationId xmlns:a16="http://schemas.microsoft.com/office/drawing/2014/main" id="{99D5A1F8-0543-48E1-B856-A83E786B7BAB}"/>
              </a:ext>
            </a:extLst>
          </p:cNvPr>
          <p:cNvPicPr>
            <a:picLocks noChangeAspect="1"/>
          </p:cNvPicPr>
          <p:nvPr/>
        </p:nvPicPr>
        <p:blipFill>
          <a:blip r:embed="rId4"/>
          <a:stretch>
            <a:fillRect/>
          </a:stretch>
        </p:blipFill>
        <p:spPr>
          <a:xfrm>
            <a:off x="8500679" y="2583402"/>
            <a:ext cx="2982322" cy="3958028"/>
          </a:xfrm>
          <a:prstGeom prst="rect">
            <a:avLst/>
          </a:prstGeom>
        </p:spPr>
      </p:pic>
    </p:spTree>
    <p:extLst>
      <p:ext uri="{BB962C8B-B14F-4D97-AF65-F5344CB8AC3E}">
        <p14:creationId xmlns:p14="http://schemas.microsoft.com/office/powerpoint/2010/main" val="164297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D08A12-46BC-4D69-8DCE-264DB91C7F5F}"/>
              </a:ext>
            </a:extLst>
          </p:cNvPr>
          <p:cNvSpPr txBox="1"/>
          <p:nvPr/>
        </p:nvSpPr>
        <p:spPr>
          <a:xfrm>
            <a:off x="0" y="162045"/>
            <a:ext cx="7634796" cy="584775"/>
          </a:xfrm>
          <a:prstGeom prst="rect">
            <a:avLst/>
          </a:prstGeom>
          <a:noFill/>
        </p:spPr>
        <p:txBody>
          <a:bodyPr wrap="square" rtlCol="0">
            <a:spAutoFit/>
          </a:bodyPr>
          <a:lstStyle/>
          <a:p>
            <a:r>
              <a:rPr lang="en-US" sz="3200" dirty="0">
                <a:solidFill>
                  <a:srgbClr val="FF0000"/>
                </a:solidFill>
                <a:latin typeface="#9Slide03 AllRoundGothic" panose="020B0604020202020204" charset="0"/>
              </a:rPr>
              <a:t>2. </a:t>
            </a:r>
            <a:r>
              <a:rPr lang="en-US" sz="3200" dirty="0" err="1">
                <a:solidFill>
                  <a:srgbClr val="FF0000"/>
                </a:solidFill>
                <a:latin typeface="#9Slide03 AllRoundGothic" panose="020B0604020202020204" charset="0"/>
              </a:rPr>
              <a:t>Các</a:t>
            </a:r>
            <a:r>
              <a:rPr lang="en-US" sz="3200" dirty="0">
                <a:solidFill>
                  <a:srgbClr val="FF0000"/>
                </a:solidFill>
                <a:latin typeface="#9Slide03 AllRoundGothic" panose="020B0604020202020204" charset="0"/>
              </a:rPr>
              <a:t> </a:t>
            </a:r>
            <a:r>
              <a:rPr lang="en-US" sz="3200" dirty="0" err="1">
                <a:solidFill>
                  <a:srgbClr val="FF0000"/>
                </a:solidFill>
                <a:latin typeface="#9Slide03 AllRoundGothic" panose="020B0604020202020204" charset="0"/>
              </a:rPr>
              <a:t>yếu</a:t>
            </a:r>
            <a:r>
              <a:rPr lang="en-US" sz="3200" dirty="0">
                <a:solidFill>
                  <a:srgbClr val="FF0000"/>
                </a:solidFill>
                <a:latin typeface="#9Slide03 AllRoundGothic" panose="020B0604020202020204" charset="0"/>
              </a:rPr>
              <a:t> </a:t>
            </a:r>
            <a:r>
              <a:rPr lang="en-US" sz="3200" dirty="0" err="1">
                <a:solidFill>
                  <a:srgbClr val="FF0000"/>
                </a:solidFill>
                <a:latin typeface="#9Slide03 AllRoundGothic" panose="020B0604020202020204" charset="0"/>
              </a:rPr>
              <a:t>tố</a:t>
            </a:r>
            <a:r>
              <a:rPr lang="en-US" sz="3200" dirty="0">
                <a:solidFill>
                  <a:srgbClr val="FF0000"/>
                </a:solidFill>
                <a:latin typeface="#9Slide03 AllRoundGothic" panose="020B0604020202020204" charset="0"/>
              </a:rPr>
              <a:t> </a:t>
            </a:r>
            <a:r>
              <a:rPr lang="en-US" sz="3200" dirty="0" err="1">
                <a:solidFill>
                  <a:srgbClr val="FF0000"/>
                </a:solidFill>
                <a:latin typeface="#9Slide03 AllRoundGothic" panose="020B0604020202020204" charset="0"/>
              </a:rPr>
              <a:t>trong</a:t>
            </a:r>
            <a:r>
              <a:rPr lang="en-US" sz="3200" dirty="0">
                <a:solidFill>
                  <a:srgbClr val="FF0000"/>
                </a:solidFill>
                <a:latin typeface="#9Slide03 AllRoundGothic" panose="020B0604020202020204" charset="0"/>
              </a:rPr>
              <a:t> </a:t>
            </a:r>
            <a:r>
              <a:rPr lang="en-US" sz="3200" dirty="0" err="1">
                <a:solidFill>
                  <a:srgbClr val="FF0000"/>
                </a:solidFill>
                <a:latin typeface="#9Slide03 AllRoundGothic" panose="020B0604020202020204" charset="0"/>
              </a:rPr>
              <a:t>truyện</a:t>
            </a:r>
            <a:r>
              <a:rPr lang="en-US" sz="3200" dirty="0">
                <a:solidFill>
                  <a:srgbClr val="FF0000"/>
                </a:solidFill>
                <a:latin typeface="#9Slide03 AllRoundGothic" panose="020B0604020202020204" charset="0"/>
              </a:rPr>
              <a:t> </a:t>
            </a:r>
            <a:r>
              <a:rPr lang="en-US" sz="3200" dirty="0" err="1">
                <a:solidFill>
                  <a:srgbClr val="FF0000"/>
                </a:solidFill>
                <a:latin typeface="#9Slide03 AllRoundGothic" panose="020B0604020202020204" charset="0"/>
              </a:rPr>
              <a:t>truyền</a:t>
            </a:r>
            <a:r>
              <a:rPr lang="en-US" sz="3200" dirty="0">
                <a:solidFill>
                  <a:srgbClr val="FF0000"/>
                </a:solidFill>
                <a:latin typeface="#9Slide03 AllRoundGothic" panose="020B0604020202020204" charset="0"/>
              </a:rPr>
              <a:t> </a:t>
            </a:r>
            <a:r>
              <a:rPr lang="en-US" sz="3200" dirty="0" err="1">
                <a:solidFill>
                  <a:srgbClr val="FF0000"/>
                </a:solidFill>
                <a:latin typeface="#9Slide03 AllRoundGothic" panose="020B0604020202020204" charset="0"/>
              </a:rPr>
              <a:t>kì</a:t>
            </a:r>
            <a:endParaRPr lang="en-US" sz="3200" dirty="0">
              <a:solidFill>
                <a:srgbClr val="FF0000"/>
              </a:solidFill>
              <a:latin typeface="#9Slide03 AllRoundGothic" panose="020B0604020202020204" charset="0"/>
            </a:endParaRPr>
          </a:p>
        </p:txBody>
      </p:sp>
      <p:sp>
        <p:nvSpPr>
          <p:cNvPr id="3" name="TextBox 2">
            <a:extLst>
              <a:ext uri="{FF2B5EF4-FFF2-40B4-BE49-F238E27FC236}">
                <a16:creationId xmlns:a16="http://schemas.microsoft.com/office/drawing/2014/main" id="{847BB550-B08A-4117-8F45-1B8E31092D43}"/>
              </a:ext>
            </a:extLst>
          </p:cNvPr>
          <p:cNvSpPr txBox="1"/>
          <p:nvPr/>
        </p:nvSpPr>
        <p:spPr>
          <a:xfrm>
            <a:off x="75105" y="746820"/>
            <a:ext cx="12041790" cy="2607317"/>
          </a:xfrm>
          <a:prstGeom prst="rect">
            <a:avLst/>
          </a:prstGeom>
          <a:noFill/>
        </p:spPr>
        <p:txBody>
          <a:bodyPr wrap="square">
            <a:spAutoFit/>
          </a:bodyPr>
          <a:lstStyle/>
          <a:p>
            <a:pPr marL="457200" indent="-457200" algn="just">
              <a:lnSpc>
                <a:spcPct val="150000"/>
              </a:lnSpc>
              <a:buFont typeface="Wingdings" panose="05000000000000000000" pitchFamily="2" charset="2"/>
              <a:buChar char="v"/>
            </a:pPr>
            <a:r>
              <a:rPr lang="en-US" sz="2800" b="1" dirty="0" err="1">
                <a:latin typeface="#9Slide03 AmpleSoft" panose="02000000000000000000" pitchFamily="2" charset="0"/>
              </a:rPr>
              <a:t>Cốt</a:t>
            </a:r>
            <a:r>
              <a:rPr lang="en-US" sz="2800" b="1" dirty="0">
                <a:latin typeface="#9Slide03 AmpleSoft" panose="02000000000000000000" pitchFamily="2" charset="0"/>
              </a:rPr>
              <a:t> </a:t>
            </a:r>
            <a:r>
              <a:rPr lang="en-US" sz="2800" b="1" dirty="0" err="1">
                <a:latin typeface="#9Slide03 AmpleSoft" panose="02000000000000000000" pitchFamily="2" charset="0"/>
              </a:rPr>
              <a:t>truyện</a:t>
            </a:r>
            <a:r>
              <a:rPr lang="en-US" sz="2800" b="1" dirty="0">
                <a:latin typeface="#9Slide03 AmpleSoft" panose="02000000000000000000" pitchFamily="2" charset="0"/>
              </a:rPr>
              <a:t> </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a:t>
            </a:r>
            <a:r>
              <a:rPr lang="en-US" sz="2800" dirty="0" err="1">
                <a:latin typeface="#9Slide03 AmpleSoft" panose="02000000000000000000" pitchFamily="2" charset="0"/>
              </a:rPr>
              <a:t>có</a:t>
            </a:r>
            <a:r>
              <a:rPr lang="en-US" sz="2800" dirty="0">
                <a:latin typeface="#9Slide03 AmpleSoft" panose="02000000000000000000" pitchFamily="2" charset="0"/>
              </a:rPr>
              <a:t> </a:t>
            </a:r>
            <a:r>
              <a:rPr lang="en-US" sz="2800" dirty="0" err="1">
                <a:latin typeface="#9Slide03 AmpleSoft" panose="02000000000000000000" pitchFamily="2" charset="0"/>
              </a:rPr>
              <a:t>khi</a:t>
            </a:r>
            <a:r>
              <a:rPr lang="en-US" sz="2800" dirty="0">
                <a:latin typeface="#9Slide03 AmpleSoft" panose="02000000000000000000" pitchFamily="2" charset="0"/>
              </a:rPr>
              <a:t> </a:t>
            </a:r>
            <a:r>
              <a:rPr lang="en-US" sz="2800" dirty="0" err="1">
                <a:latin typeface="#9Slide03 AmpleSoft" panose="02000000000000000000" pitchFamily="2" charset="0"/>
              </a:rPr>
              <a:t>mô</a:t>
            </a:r>
            <a:r>
              <a:rPr lang="en-US" sz="2800" dirty="0">
                <a:latin typeface="#9Slide03 AmpleSoft" panose="02000000000000000000" pitchFamily="2" charset="0"/>
              </a:rPr>
              <a:t> </a:t>
            </a:r>
            <a:r>
              <a:rPr lang="en-US" sz="2800" dirty="0" err="1">
                <a:latin typeface="#9Slide03 AmpleSoft" panose="02000000000000000000" pitchFamily="2" charset="0"/>
              </a:rPr>
              <a:t>phỏng</a:t>
            </a:r>
            <a:r>
              <a:rPr lang="en-US" sz="2800" dirty="0">
                <a:latin typeface="#9Slide03 AmpleSoft" panose="02000000000000000000" pitchFamily="2" charset="0"/>
              </a:rPr>
              <a:t> </a:t>
            </a:r>
            <a:r>
              <a:rPr lang="en-US" sz="2800" dirty="0" err="1">
                <a:latin typeface="#9Slide03 AmpleSoft" panose="02000000000000000000" pitchFamily="2" charset="0"/>
              </a:rPr>
              <a:t>cốt</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dân</a:t>
            </a:r>
            <a:r>
              <a:rPr lang="en-US" sz="2800" dirty="0">
                <a:latin typeface="#9Slide03 AmpleSoft" panose="02000000000000000000" pitchFamily="2" charset="0"/>
              </a:rPr>
              <a:t> </a:t>
            </a:r>
            <a:r>
              <a:rPr lang="en-US" sz="2800" dirty="0" err="1">
                <a:latin typeface="#9Slide03 AmpleSoft" panose="02000000000000000000" pitchFamily="2" charset="0"/>
              </a:rPr>
              <a:t>gian</a:t>
            </a:r>
            <a:r>
              <a:rPr lang="en-US" sz="2800" dirty="0">
                <a:latin typeface="#9Slide03 AmpleSoft" panose="02000000000000000000" pitchFamily="2" charset="0"/>
              </a:rPr>
              <a:t> </a:t>
            </a:r>
            <a:r>
              <a:rPr lang="en-US" sz="2800" dirty="0" err="1">
                <a:latin typeface="#9Slide03 AmpleSoft" panose="02000000000000000000" pitchFamily="2" charset="0"/>
              </a:rPr>
              <a:t>hoặc</a:t>
            </a:r>
            <a:r>
              <a:rPr lang="en-US" sz="2800" dirty="0">
                <a:latin typeface="#9Slide03 AmpleSoft" panose="02000000000000000000" pitchFamily="2" charset="0"/>
              </a:rPr>
              <a:t> </a:t>
            </a:r>
            <a:r>
              <a:rPr lang="en-US" sz="2800" dirty="0" err="1">
                <a:latin typeface="#9Slide03 AmpleSoft" panose="02000000000000000000" pitchFamily="2" charset="0"/>
              </a:rPr>
              <a:t>dã</a:t>
            </a:r>
            <a:r>
              <a:rPr lang="en-US" sz="2800" dirty="0">
                <a:latin typeface="#9Slide03 AmpleSoft" panose="02000000000000000000" pitchFamily="2" charset="0"/>
              </a:rPr>
              <a:t> </a:t>
            </a:r>
            <a:r>
              <a:rPr lang="en-US" sz="2800" dirty="0" err="1">
                <a:latin typeface="#9Slide03 AmpleSoft" panose="02000000000000000000" pitchFamily="2" charset="0"/>
              </a:rPr>
              <a:t>sử</a:t>
            </a:r>
            <a:r>
              <a:rPr lang="en-US" sz="2800" dirty="0">
                <a:latin typeface="#9Slide03 AmpleSoft" panose="02000000000000000000" pitchFamily="2" charset="0"/>
              </a:rPr>
              <a:t> </a:t>
            </a:r>
            <a:r>
              <a:rPr lang="en-US" sz="2800" dirty="0" err="1">
                <a:latin typeface="#9Slide03 AmpleSoft" panose="02000000000000000000" pitchFamily="2" charset="0"/>
              </a:rPr>
              <a:t>lưu</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rộng</a:t>
            </a:r>
            <a:r>
              <a:rPr lang="en-US" sz="2800" dirty="0">
                <a:latin typeface="#9Slide03 AmpleSoft" panose="02000000000000000000" pitchFamily="2" charset="0"/>
              </a:rPr>
              <a:t> </a:t>
            </a:r>
            <a:r>
              <a:rPr lang="en-US" sz="2800" dirty="0" err="1">
                <a:latin typeface="#9Slide03 AmpleSoft" panose="02000000000000000000" pitchFamily="2" charset="0"/>
              </a:rPr>
              <a:t>rãi</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nhân</a:t>
            </a:r>
            <a:r>
              <a:rPr lang="en-US" sz="2800" dirty="0">
                <a:latin typeface="#9Slide03 AmpleSoft" panose="02000000000000000000" pitchFamily="2" charset="0"/>
              </a:rPr>
              <a:t> </a:t>
            </a:r>
            <a:r>
              <a:rPr lang="en-US" sz="2800" dirty="0" err="1">
                <a:latin typeface="#9Slide03 AmpleSoft" panose="02000000000000000000" pitchFamily="2" charset="0"/>
              </a:rPr>
              <a:t>dân</a:t>
            </a:r>
            <a:r>
              <a:rPr lang="en-US" sz="2800" dirty="0">
                <a:latin typeface="#9Slide03 AmpleSoft" panose="02000000000000000000" pitchFamily="2" charset="0"/>
              </a:rPr>
              <a:t>; </a:t>
            </a:r>
            <a:r>
              <a:rPr lang="en-US" sz="2800" dirty="0" err="1">
                <a:latin typeface="#9Slide03 AmpleSoft" panose="02000000000000000000" pitchFamily="2" charset="0"/>
              </a:rPr>
              <a:t>có</a:t>
            </a:r>
            <a:r>
              <a:rPr lang="en-US" sz="2800" dirty="0">
                <a:latin typeface="#9Slide03 AmpleSoft" panose="02000000000000000000" pitchFamily="2" charset="0"/>
              </a:rPr>
              <a:t> </a:t>
            </a:r>
            <a:r>
              <a:rPr lang="en-US" sz="2800" dirty="0" err="1">
                <a:latin typeface="#9Slide03 AmpleSoft" panose="02000000000000000000" pitchFamily="2" charset="0"/>
              </a:rPr>
              <a:t>khi</a:t>
            </a:r>
            <a:r>
              <a:rPr lang="en-US" sz="2800" dirty="0">
                <a:latin typeface="#9Slide03 AmpleSoft" panose="02000000000000000000" pitchFamily="2" charset="0"/>
              </a:rPr>
              <a:t> </a:t>
            </a:r>
            <a:r>
              <a:rPr lang="en-US" sz="2800" dirty="0" err="1">
                <a:latin typeface="#9Slide03 AmpleSoft" panose="02000000000000000000" pitchFamily="2" charset="0"/>
              </a:rPr>
              <a:t>mượn</a:t>
            </a:r>
            <a:r>
              <a:rPr lang="en-US" sz="2800" dirty="0">
                <a:latin typeface="#9Slide03 AmpleSoft" panose="02000000000000000000" pitchFamily="2" charset="0"/>
              </a:rPr>
              <a:t> </a:t>
            </a:r>
            <a:r>
              <a:rPr lang="en-US" sz="2800" dirty="0" err="1">
                <a:latin typeface="#9Slide03 AmpleSoft" panose="02000000000000000000" pitchFamily="2" charset="0"/>
              </a:rPr>
              <a:t>từ</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a:t>
            </a:r>
            <a:r>
              <a:rPr lang="en-US" sz="2800" dirty="0" err="1">
                <a:latin typeface="#9Slide03 AmpleSoft" panose="02000000000000000000" pitchFamily="2" charset="0"/>
              </a:rPr>
              <a:t>Trung</a:t>
            </a:r>
            <a:r>
              <a:rPr lang="en-US" sz="2800" dirty="0">
                <a:latin typeface="#9Slide03 AmpleSoft" panose="02000000000000000000" pitchFamily="2" charset="0"/>
              </a:rPr>
              <a:t> </a:t>
            </a:r>
            <a:r>
              <a:rPr lang="en-US" sz="2800" dirty="0" err="1">
                <a:latin typeface="#9Slide03 AmpleSoft" panose="02000000000000000000" pitchFamily="2" charset="0"/>
              </a:rPr>
              <a:t>Quốc</a:t>
            </a:r>
            <a:r>
              <a:rPr lang="en-US" sz="2800" dirty="0">
                <a:latin typeface="#9Slide03 AmpleSoft" panose="02000000000000000000" pitchFamily="2" charset="0"/>
              </a:rPr>
              <a:t>. </a:t>
            </a:r>
            <a:r>
              <a:rPr lang="en-US" sz="2800" dirty="0" err="1">
                <a:latin typeface="#9Slide03 AmpleSoft" panose="02000000000000000000" pitchFamily="2" charset="0"/>
              </a:rPr>
              <a:t>Cốt</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của</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a:t>
            </a:r>
            <a:r>
              <a:rPr lang="en-US" sz="2800" dirty="0" err="1">
                <a:latin typeface="#9Slide03 AmpleSoft" panose="02000000000000000000" pitchFamily="2" charset="0"/>
              </a:rPr>
              <a:t>được</a:t>
            </a:r>
            <a:r>
              <a:rPr lang="en-US" sz="2800" dirty="0">
                <a:latin typeface="#9Slide03 AmpleSoft" panose="02000000000000000000" pitchFamily="2" charset="0"/>
              </a:rPr>
              <a:t> </a:t>
            </a:r>
            <a:r>
              <a:rPr lang="en-US" sz="2800" dirty="0" err="1">
                <a:latin typeface="#9Slide03 AmpleSoft" panose="02000000000000000000" pitchFamily="2" charset="0"/>
              </a:rPr>
              <a:t>tổ</a:t>
            </a:r>
            <a:r>
              <a:rPr lang="en-US" sz="2800" dirty="0">
                <a:latin typeface="#9Slide03 AmpleSoft" panose="02000000000000000000" pitchFamily="2" charset="0"/>
              </a:rPr>
              <a:t> </a:t>
            </a:r>
            <a:r>
              <a:rPr lang="en-US" sz="2800" dirty="0" err="1">
                <a:latin typeface="#9Slide03 AmpleSoft" panose="02000000000000000000" pitchFamily="2" charset="0"/>
              </a:rPr>
              <a:t>chức</a:t>
            </a:r>
            <a:r>
              <a:rPr lang="en-US" sz="2800" dirty="0">
                <a:latin typeface="#9Slide03 AmpleSoft" panose="02000000000000000000" pitchFamily="2" charset="0"/>
              </a:rPr>
              <a:t> </a:t>
            </a:r>
            <a:r>
              <a:rPr lang="en-US" sz="2800" dirty="0" err="1">
                <a:latin typeface="#9Slide03 AmpleSoft" panose="02000000000000000000" pitchFamily="2" charset="0"/>
              </a:rPr>
              <a:t>chủ</a:t>
            </a:r>
            <a:r>
              <a:rPr lang="en-US" sz="2800" dirty="0">
                <a:latin typeface="#9Slide03 AmpleSoft" panose="02000000000000000000" pitchFamily="2" charset="0"/>
              </a:rPr>
              <a:t> </a:t>
            </a:r>
            <a:r>
              <a:rPr lang="en-US" sz="2800" dirty="0" err="1">
                <a:latin typeface="#9Slide03 AmpleSoft" panose="02000000000000000000" pitchFamily="2" charset="0"/>
              </a:rPr>
              <a:t>yếu</a:t>
            </a:r>
            <a:r>
              <a:rPr lang="en-US" sz="2800" dirty="0">
                <a:latin typeface="#9Slide03 AmpleSoft" panose="02000000000000000000" pitchFamily="2" charset="0"/>
              </a:rPr>
              <a:t> </a:t>
            </a:r>
            <a:r>
              <a:rPr lang="en-US" sz="2800" dirty="0" err="1">
                <a:latin typeface="#9Slide03 AmpleSoft" panose="02000000000000000000" pitchFamily="2" charset="0"/>
              </a:rPr>
              <a:t>dựa</a:t>
            </a:r>
            <a:r>
              <a:rPr lang="en-US" sz="2800" dirty="0">
                <a:latin typeface="#9Slide03 AmpleSoft" panose="02000000000000000000" pitchFamily="2" charset="0"/>
              </a:rPr>
              <a:t> </a:t>
            </a:r>
            <a:r>
              <a:rPr lang="en-US" sz="2800" dirty="0" err="1">
                <a:latin typeface="#9Slide03 AmpleSoft" panose="02000000000000000000" pitchFamily="2" charset="0"/>
              </a:rPr>
              <a:t>trên</a:t>
            </a:r>
            <a:r>
              <a:rPr lang="en-US" sz="2800" dirty="0">
                <a:latin typeface="#9Slide03 AmpleSoft" panose="02000000000000000000" pitchFamily="2" charset="0"/>
              </a:rPr>
              <a:t> </a:t>
            </a:r>
            <a:r>
              <a:rPr lang="en-US" sz="2800" dirty="0" err="1">
                <a:latin typeface="#9Slide03 AmpleSoft" panose="02000000000000000000" pitchFamily="2" charset="0"/>
              </a:rPr>
              <a:t>chuỗi</a:t>
            </a:r>
            <a:r>
              <a:rPr lang="en-US" sz="2800" dirty="0">
                <a:latin typeface="#9Slide03 AmpleSoft" panose="02000000000000000000" pitchFamily="2" charset="0"/>
              </a:rPr>
              <a:t> </a:t>
            </a:r>
            <a:r>
              <a:rPr lang="en-US" sz="2800" dirty="0" err="1">
                <a:latin typeface="#9Slide03 AmpleSoft" panose="02000000000000000000" pitchFamily="2" charset="0"/>
              </a:rPr>
              <a:t>sự</a:t>
            </a:r>
            <a:r>
              <a:rPr lang="en-US" sz="2800" dirty="0">
                <a:latin typeface="#9Slide03 AmpleSoft" panose="02000000000000000000" pitchFamily="2" charset="0"/>
              </a:rPr>
              <a:t> </a:t>
            </a:r>
            <a:r>
              <a:rPr lang="en-US" sz="2800" dirty="0" err="1">
                <a:latin typeface="#9Slide03 AmpleSoft" panose="02000000000000000000" pitchFamily="2" charset="0"/>
              </a:rPr>
              <a:t>kiện</a:t>
            </a:r>
            <a:r>
              <a:rPr lang="en-US" sz="2800" dirty="0">
                <a:latin typeface="#9Slide03 AmpleSoft" panose="02000000000000000000" pitchFamily="2" charset="0"/>
              </a:rPr>
              <a:t> </a:t>
            </a:r>
            <a:r>
              <a:rPr lang="en-US" sz="2800" dirty="0" err="1">
                <a:latin typeface="#9Slide03 AmpleSoft" panose="02000000000000000000" pitchFamily="2" charset="0"/>
              </a:rPr>
              <a:t>sắp</a:t>
            </a:r>
            <a:r>
              <a:rPr lang="en-US" sz="2800" dirty="0">
                <a:latin typeface="#9Slide03 AmpleSoft" panose="02000000000000000000" pitchFamily="2" charset="0"/>
              </a:rPr>
              <a:t> </a:t>
            </a:r>
            <a:r>
              <a:rPr lang="en-US" sz="2800" dirty="0" err="1">
                <a:latin typeface="#9Slide03 AmpleSoft" panose="02000000000000000000" pitchFamily="2" charset="0"/>
              </a:rPr>
              <a:t>xếp</a:t>
            </a:r>
            <a:r>
              <a:rPr lang="en-US" sz="2800" dirty="0">
                <a:latin typeface="#9Slide03 AmpleSoft" panose="02000000000000000000" pitchFamily="2" charset="0"/>
              </a:rPr>
              <a:t> </a:t>
            </a:r>
            <a:r>
              <a:rPr lang="en-US" sz="2800" dirty="0" err="1">
                <a:latin typeface="#9Slide03 AmpleSoft" panose="02000000000000000000" pitchFamily="2" charset="0"/>
              </a:rPr>
              <a:t>theo</a:t>
            </a:r>
            <a:r>
              <a:rPr lang="en-US" sz="2800" dirty="0">
                <a:latin typeface="#9Slide03 AmpleSoft" panose="02000000000000000000" pitchFamily="2" charset="0"/>
              </a:rPr>
              <a:t> </a:t>
            </a:r>
            <a:r>
              <a:rPr lang="en-US" sz="2800" dirty="0" err="1">
                <a:latin typeface="#9Slide03 AmpleSoft" panose="02000000000000000000" pitchFamily="2" charset="0"/>
              </a:rPr>
              <a:t>trật</a:t>
            </a:r>
            <a:r>
              <a:rPr lang="en-US" sz="2800" dirty="0">
                <a:latin typeface="#9Slide03 AmpleSoft" panose="02000000000000000000" pitchFamily="2" charset="0"/>
              </a:rPr>
              <a:t> </a:t>
            </a:r>
            <a:r>
              <a:rPr lang="en-US" sz="2800" dirty="0" err="1">
                <a:latin typeface="#9Slide03 AmpleSoft" panose="02000000000000000000" pitchFamily="2" charset="0"/>
              </a:rPr>
              <a:t>tự</a:t>
            </a:r>
            <a:r>
              <a:rPr lang="en-US" sz="2800" dirty="0">
                <a:latin typeface="#9Slide03 AmpleSoft" panose="02000000000000000000" pitchFamily="2" charset="0"/>
              </a:rPr>
              <a:t>  </a:t>
            </a:r>
            <a:r>
              <a:rPr lang="en-US" sz="2800" dirty="0" err="1">
                <a:latin typeface="#9Slide03 AmpleSoft" panose="02000000000000000000" pitchFamily="2" charset="0"/>
              </a:rPr>
              <a:t>tuyến</a:t>
            </a:r>
            <a:r>
              <a:rPr lang="en-US" sz="2800" dirty="0">
                <a:latin typeface="#9Slide03 AmpleSoft" panose="02000000000000000000" pitchFamily="2" charset="0"/>
              </a:rPr>
              <a:t> </a:t>
            </a:r>
            <a:r>
              <a:rPr lang="en-US" sz="2800" dirty="0" err="1">
                <a:latin typeface="#9Slide03 AmpleSoft" panose="02000000000000000000" pitchFamily="2" charset="0"/>
              </a:rPr>
              <a:t>tính</a:t>
            </a:r>
            <a:r>
              <a:rPr lang="en-US" sz="2800" dirty="0">
                <a:latin typeface="#9Slide03 AmpleSoft" panose="02000000000000000000" pitchFamily="2" charset="0"/>
              </a:rPr>
              <a:t> </a:t>
            </a:r>
            <a:r>
              <a:rPr lang="en-US" sz="2800" dirty="0" err="1">
                <a:latin typeface="#9Slide03 AmpleSoft" panose="02000000000000000000" pitchFamily="2" charset="0"/>
              </a:rPr>
              <a:t>có</a:t>
            </a:r>
            <a:r>
              <a:rPr lang="en-US" sz="2800" dirty="0">
                <a:latin typeface="#9Slide03 AmpleSoft" panose="02000000000000000000" pitchFamily="2" charset="0"/>
              </a:rPr>
              <a:t> </a:t>
            </a:r>
            <a:r>
              <a:rPr lang="en-US" sz="2800" dirty="0" err="1">
                <a:latin typeface="#9Slide03 AmpleSoft" panose="02000000000000000000" pitchFamily="2" charset="0"/>
              </a:rPr>
              <a:t>quan</a:t>
            </a:r>
            <a:r>
              <a:rPr lang="en-US" sz="2800" dirty="0">
                <a:latin typeface="#9Slide03 AmpleSoft" panose="02000000000000000000" pitchFamily="2" charset="0"/>
              </a:rPr>
              <a:t> </a:t>
            </a:r>
            <a:r>
              <a:rPr lang="en-US" sz="2800" dirty="0" err="1">
                <a:latin typeface="#9Slide03 AmpleSoft" panose="02000000000000000000" pitchFamily="2" charset="0"/>
              </a:rPr>
              <a:t>hệ</a:t>
            </a:r>
            <a:r>
              <a:rPr lang="en-US" sz="2800" dirty="0">
                <a:latin typeface="#9Slide03 AmpleSoft" panose="02000000000000000000" pitchFamily="2" charset="0"/>
              </a:rPr>
              <a:t> </a:t>
            </a:r>
            <a:r>
              <a:rPr lang="en-US" sz="2800" dirty="0" err="1">
                <a:latin typeface="#9Slide03 AmpleSoft" panose="02000000000000000000" pitchFamily="2" charset="0"/>
              </a:rPr>
              <a:t>nhân</a:t>
            </a:r>
            <a:r>
              <a:rPr lang="en-US" sz="2800" dirty="0">
                <a:latin typeface="#9Slide03 AmpleSoft" panose="02000000000000000000" pitchFamily="2" charset="0"/>
              </a:rPr>
              <a:t> </a:t>
            </a:r>
            <a:r>
              <a:rPr lang="en-US" sz="2800" dirty="0" err="1">
                <a:latin typeface="#9Slide03 AmpleSoft" panose="02000000000000000000" pitchFamily="2" charset="0"/>
              </a:rPr>
              <a:t>quả</a:t>
            </a:r>
            <a:r>
              <a:rPr lang="en-US" sz="2800" dirty="0">
                <a:latin typeface="#9Slide03 AmpleSoft" panose="02000000000000000000" pitchFamily="2" charset="0"/>
              </a:rPr>
              <a:t>.</a:t>
            </a:r>
          </a:p>
        </p:txBody>
      </p:sp>
      <p:sp>
        <p:nvSpPr>
          <p:cNvPr id="4" name="Rectangle 3">
            <a:extLst>
              <a:ext uri="{FF2B5EF4-FFF2-40B4-BE49-F238E27FC236}">
                <a16:creationId xmlns:a16="http://schemas.microsoft.com/office/drawing/2014/main" id="{8FF3B58D-7BB2-4612-BB05-E14E255688C6}"/>
              </a:ext>
            </a:extLst>
          </p:cNvPr>
          <p:cNvSpPr/>
          <p:nvPr/>
        </p:nvSpPr>
        <p:spPr>
          <a:xfrm>
            <a:off x="0" y="3367861"/>
            <a:ext cx="11640274" cy="668324"/>
          </a:xfrm>
          <a:prstGeom prst="rect">
            <a:avLst/>
          </a:prstGeom>
        </p:spPr>
        <p:txBody>
          <a:bodyPr wrap="square">
            <a:spAutoFit/>
          </a:bodyPr>
          <a:lstStyle/>
          <a:p>
            <a:pPr marL="457200" lvl="0" indent="-457200" algn="just">
              <a:lnSpc>
                <a:spcPct val="150000"/>
              </a:lnSpc>
              <a:buFont typeface="Wingdings" panose="05000000000000000000" pitchFamily="2" charset="2"/>
              <a:buChar char="v"/>
            </a:pPr>
            <a:r>
              <a:rPr lang="en-US" sz="2800" b="1" dirty="0" err="1">
                <a:solidFill>
                  <a:prstClr val="black"/>
                </a:solidFill>
                <a:latin typeface="#9Slide03 AmpleSoft" panose="02000000000000000000" pitchFamily="2" charset="0"/>
              </a:rPr>
              <a:t>Nhân</a:t>
            </a:r>
            <a:r>
              <a:rPr lang="en-US" sz="2800" b="1" dirty="0">
                <a:solidFill>
                  <a:prstClr val="black"/>
                </a:solidFill>
                <a:latin typeface="#9Slide03 AmpleSoft" panose="02000000000000000000" pitchFamily="2" charset="0"/>
              </a:rPr>
              <a:t> </a:t>
            </a:r>
            <a:r>
              <a:rPr lang="en-US" sz="2800" b="1" dirty="0" err="1">
                <a:solidFill>
                  <a:prstClr val="black"/>
                </a:solidFill>
                <a:latin typeface="#9Slide03 AmpleSoft" panose="02000000000000000000" pitchFamily="2" charset="0"/>
              </a:rPr>
              <a:t>vật</a:t>
            </a:r>
            <a:r>
              <a:rPr lang="en-US" sz="2800" b="1"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nổi</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bật</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nhất</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là</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ba</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nhóm</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thần</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tiên</a:t>
            </a:r>
            <a:r>
              <a:rPr lang="en-US" sz="2800" dirty="0">
                <a:solidFill>
                  <a:prstClr val="black"/>
                </a:solidFill>
                <a:latin typeface="#9Slide03 AmpleSoft" panose="02000000000000000000" pitchFamily="2" charset="0"/>
              </a:rPr>
              <a:t>, ng</a:t>
            </a:r>
            <a:r>
              <a:rPr lang="vi-VN" sz="2800" dirty="0">
                <a:solidFill>
                  <a:prstClr val="black"/>
                </a:solidFill>
                <a:latin typeface="#9Slide03 AmpleSoft" panose="02000000000000000000" pitchFamily="2" charset="0"/>
              </a:rPr>
              <a:t>ư</a:t>
            </a:r>
            <a:r>
              <a:rPr lang="en-US" sz="2800" dirty="0" err="1">
                <a:solidFill>
                  <a:prstClr val="black"/>
                </a:solidFill>
                <a:latin typeface="#9Slide03 AmpleSoft" panose="02000000000000000000" pitchFamily="2" charset="0"/>
              </a:rPr>
              <a:t>ời</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trần</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yêu</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quái</a:t>
            </a:r>
            <a:r>
              <a:rPr lang="en-US" sz="2800" dirty="0">
                <a:solidFill>
                  <a:prstClr val="black"/>
                </a:solidFill>
                <a:latin typeface="#9Slide03 AmpleSoft" panose="02000000000000000000" pitchFamily="2" charset="0"/>
              </a:rPr>
              <a:t>. </a:t>
            </a:r>
          </a:p>
        </p:txBody>
      </p:sp>
      <p:sp>
        <p:nvSpPr>
          <p:cNvPr id="5" name="Rectangle 4">
            <a:extLst>
              <a:ext uri="{FF2B5EF4-FFF2-40B4-BE49-F238E27FC236}">
                <a16:creationId xmlns:a16="http://schemas.microsoft.com/office/drawing/2014/main" id="{E3CD337D-4061-4FAF-9DDA-F7CD3335D811}"/>
              </a:ext>
            </a:extLst>
          </p:cNvPr>
          <p:cNvSpPr/>
          <p:nvPr/>
        </p:nvSpPr>
        <p:spPr>
          <a:xfrm>
            <a:off x="75104" y="4049909"/>
            <a:ext cx="12041789" cy="523220"/>
          </a:xfrm>
          <a:prstGeom prst="rect">
            <a:avLst/>
          </a:prstGeom>
        </p:spPr>
        <p:txBody>
          <a:bodyPr wrap="square">
            <a:spAutoFit/>
          </a:bodyPr>
          <a:lstStyle/>
          <a:p>
            <a:pPr marL="457200" indent="-457200">
              <a:buFont typeface="Wingdings" panose="05000000000000000000" pitchFamily="2" charset="2"/>
              <a:buChar char="v"/>
            </a:pPr>
            <a:r>
              <a:rPr lang="en-US" sz="2800" b="1" dirty="0" err="1">
                <a:solidFill>
                  <a:prstClr val="black"/>
                </a:solidFill>
                <a:latin typeface="#9Slide03 AmpleSoft" panose="02000000000000000000" pitchFamily="2" charset="0"/>
              </a:rPr>
              <a:t>Không</a:t>
            </a:r>
            <a:r>
              <a:rPr lang="en-US" sz="2800" b="1" dirty="0">
                <a:solidFill>
                  <a:prstClr val="black"/>
                </a:solidFill>
                <a:latin typeface="#9Slide03 AmpleSoft" panose="02000000000000000000" pitchFamily="2" charset="0"/>
              </a:rPr>
              <a:t> </a:t>
            </a:r>
            <a:r>
              <a:rPr lang="en-US" sz="2800" b="1" dirty="0" err="1">
                <a:solidFill>
                  <a:prstClr val="black"/>
                </a:solidFill>
                <a:latin typeface="#9Slide03 AmpleSoft" panose="02000000000000000000" pitchFamily="2" charset="0"/>
              </a:rPr>
              <a:t>gian</a:t>
            </a:r>
            <a:r>
              <a:rPr lang="en-US" sz="2800" b="1" dirty="0">
                <a:solidFill>
                  <a:prstClr val="black"/>
                </a:solidFill>
                <a:latin typeface="#9Slide03 AmpleSoft" panose="02000000000000000000" pitchFamily="2" charset="0"/>
              </a:rPr>
              <a:t> : </a:t>
            </a:r>
            <a:r>
              <a:rPr lang="en-US" sz="2800" dirty="0" err="1">
                <a:solidFill>
                  <a:prstClr val="black"/>
                </a:solidFill>
                <a:latin typeface="#9Slide03 AmpleSoft" panose="02000000000000000000" pitchFamily="2" charset="0"/>
              </a:rPr>
              <a:t>thường</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có</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sự</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pha</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trộn</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giữa</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cõi</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trần,cõi</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tiên</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cõi</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âm</a:t>
            </a:r>
            <a:r>
              <a:rPr lang="en-US" sz="2800" dirty="0">
                <a:solidFill>
                  <a:prstClr val="black"/>
                </a:solidFill>
                <a:latin typeface="#9Slide03 AmpleSoft" panose="02000000000000000000" pitchFamily="2" charset="0"/>
              </a:rPr>
              <a:t>. </a:t>
            </a:r>
            <a:endParaRPr lang="en-US" dirty="0"/>
          </a:p>
        </p:txBody>
      </p:sp>
      <p:sp>
        <p:nvSpPr>
          <p:cNvPr id="6" name="Rectangle 5">
            <a:extLst>
              <a:ext uri="{FF2B5EF4-FFF2-40B4-BE49-F238E27FC236}">
                <a16:creationId xmlns:a16="http://schemas.microsoft.com/office/drawing/2014/main" id="{CC1D4376-C676-46EE-AAEB-ED4A8FE137E6}"/>
              </a:ext>
            </a:extLst>
          </p:cNvPr>
          <p:cNvSpPr/>
          <p:nvPr/>
        </p:nvSpPr>
        <p:spPr>
          <a:xfrm>
            <a:off x="75104" y="4586853"/>
            <a:ext cx="12041788" cy="523220"/>
          </a:xfrm>
          <a:prstGeom prst="rect">
            <a:avLst/>
          </a:prstGeom>
        </p:spPr>
        <p:txBody>
          <a:bodyPr wrap="square">
            <a:spAutoFit/>
          </a:bodyPr>
          <a:lstStyle/>
          <a:p>
            <a:pPr marL="457200" indent="-457200">
              <a:buFont typeface="Wingdings" panose="05000000000000000000" pitchFamily="2" charset="2"/>
              <a:buChar char="v"/>
            </a:pPr>
            <a:r>
              <a:rPr lang="en-US" sz="2800" b="1" dirty="0" err="1">
                <a:solidFill>
                  <a:prstClr val="black"/>
                </a:solidFill>
                <a:latin typeface="#9Slide03 AmpleSoft" panose="02000000000000000000" pitchFamily="2" charset="0"/>
              </a:rPr>
              <a:t>Thời</a:t>
            </a:r>
            <a:r>
              <a:rPr lang="en-US" sz="2800" b="1" dirty="0">
                <a:solidFill>
                  <a:prstClr val="black"/>
                </a:solidFill>
                <a:latin typeface="#9Slide03 AmpleSoft" panose="02000000000000000000" pitchFamily="2" charset="0"/>
              </a:rPr>
              <a:t> </a:t>
            </a:r>
            <a:r>
              <a:rPr lang="en-US" sz="2800" b="1" dirty="0" err="1">
                <a:solidFill>
                  <a:prstClr val="black"/>
                </a:solidFill>
                <a:latin typeface="#9Slide03 AmpleSoft" panose="02000000000000000000" pitchFamily="2" charset="0"/>
              </a:rPr>
              <a:t>gian</a:t>
            </a:r>
            <a:r>
              <a:rPr lang="en-US" sz="2800" b="1" dirty="0">
                <a:solidFill>
                  <a:prstClr val="black"/>
                </a:solidFill>
                <a:latin typeface="#9Slide03 AmpleSoft" panose="02000000000000000000" pitchFamily="2" charset="0"/>
              </a:rPr>
              <a:t> : </a:t>
            </a:r>
            <a:r>
              <a:rPr lang="en-US" sz="2800" dirty="0" err="1">
                <a:solidFill>
                  <a:prstClr val="black"/>
                </a:solidFill>
                <a:latin typeface="#9Slide03 AmpleSoft" panose="02000000000000000000" pitchFamily="2" charset="0"/>
              </a:rPr>
              <a:t>kết</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hợp</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chặt</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chẽ</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giữa</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thời</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gian</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thực</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và</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thời</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gian</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kì</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ảo</a:t>
            </a:r>
            <a:r>
              <a:rPr lang="en-US" sz="2800" dirty="0">
                <a:solidFill>
                  <a:prstClr val="black"/>
                </a:solidFill>
                <a:latin typeface="#9Slide03 AmpleSoft" panose="02000000000000000000" pitchFamily="2" charset="0"/>
              </a:rPr>
              <a:t>. </a:t>
            </a:r>
            <a:endParaRPr lang="en-US" dirty="0"/>
          </a:p>
        </p:txBody>
      </p:sp>
      <p:sp>
        <p:nvSpPr>
          <p:cNvPr id="7" name="Rectangle 6">
            <a:extLst>
              <a:ext uri="{FF2B5EF4-FFF2-40B4-BE49-F238E27FC236}">
                <a16:creationId xmlns:a16="http://schemas.microsoft.com/office/drawing/2014/main" id="{99D75761-7AC9-46AC-A38E-D692A8C1CE11}"/>
              </a:ext>
            </a:extLst>
          </p:cNvPr>
          <p:cNvSpPr/>
          <p:nvPr/>
        </p:nvSpPr>
        <p:spPr>
          <a:xfrm>
            <a:off x="92600" y="5164726"/>
            <a:ext cx="11754223" cy="523220"/>
          </a:xfrm>
          <a:prstGeom prst="rect">
            <a:avLst/>
          </a:prstGeom>
        </p:spPr>
        <p:txBody>
          <a:bodyPr wrap="square">
            <a:spAutoFit/>
          </a:bodyPr>
          <a:lstStyle/>
          <a:p>
            <a:pPr marL="457200" indent="-457200">
              <a:buFont typeface="Wingdings" panose="05000000000000000000" pitchFamily="2" charset="2"/>
              <a:buChar char="v"/>
            </a:pPr>
            <a:r>
              <a:rPr lang="en-US" sz="2800" b="1" dirty="0" err="1">
                <a:solidFill>
                  <a:prstClr val="black"/>
                </a:solidFill>
                <a:latin typeface="#9Slide03 AmpleSoft" panose="02000000000000000000" pitchFamily="2" charset="0"/>
              </a:rPr>
              <a:t>Về</a:t>
            </a:r>
            <a:r>
              <a:rPr lang="en-US" sz="2800" b="1" dirty="0">
                <a:solidFill>
                  <a:prstClr val="black"/>
                </a:solidFill>
                <a:latin typeface="#9Slide03 AmpleSoft" panose="02000000000000000000" pitchFamily="2" charset="0"/>
              </a:rPr>
              <a:t> </a:t>
            </a:r>
            <a:r>
              <a:rPr lang="en-US" sz="2800" b="1" dirty="0" err="1">
                <a:solidFill>
                  <a:prstClr val="black"/>
                </a:solidFill>
                <a:latin typeface="#9Slide03 AmpleSoft" panose="02000000000000000000" pitchFamily="2" charset="0"/>
              </a:rPr>
              <a:t>ngôn</a:t>
            </a:r>
            <a:r>
              <a:rPr lang="en-US" sz="2800" b="1" dirty="0">
                <a:solidFill>
                  <a:prstClr val="black"/>
                </a:solidFill>
                <a:latin typeface="#9Slide03 AmpleSoft" panose="02000000000000000000" pitchFamily="2" charset="0"/>
              </a:rPr>
              <a:t> </a:t>
            </a:r>
            <a:r>
              <a:rPr lang="en-US" sz="2800" b="1" dirty="0" err="1">
                <a:solidFill>
                  <a:prstClr val="black"/>
                </a:solidFill>
                <a:latin typeface="#9Slide03 AmpleSoft" panose="02000000000000000000" pitchFamily="2" charset="0"/>
              </a:rPr>
              <a:t>ngữ</a:t>
            </a:r>
            <a:r>
              <a:rPr lang="en-US" sz="2800" b="1" dirty="0">
                <a:solidFill>
                  <a:prstClr val="black"/>
                </a:solidFill>
                <a:latin typeface="#9Slide03 AmpleSoft" panose="02000000000000000000" pitchFamily="2" charset="0"/>
              </a:rPr>
              <a:t> : </a:t>
            </a:r>
            <a:r>
              <a:rPr lang="en-US" sz="2800" dirty="0" err="1">
                <a:solidFill>
                  <a:prstClr val="black"/>
                </a:solidFill>
                <a:latin typeface="#9Slide03 AmpleSoft" panose="02000000000000000000" pitchFamily="2" charset="0"/>
              </a:rPr>
              <a:t>truyện</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truyền</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kì</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sử</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dụng</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nhiều</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điển</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tích</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điển</a:t>
            </a:r>
            <a:r>
              <a:rPr lang="en-US" sz="2800" dirty="0">
                <a:solidFill>
                  <a:prstClr val="black"/>
                </a:solidFill>
                <a:latin typeface="#9Slide03 AmpleSoft" panose="02000000000000000000" pitchFamily="2" charset="0"/>
              </a:rPr>
              <a:t> </a:t>
            </a:r>
            <a:r>
              <a:rPr lang="en-US" sz="2800" dirty="0" err="1">
                <a:solidFill>
                  <a:prstClr val="black"/>
                </a:solidFill>
                <a:latin typeface="#9Slide03 AmpleSoft" panose="02000000000000000000" pitchFamily="2" charset="0"/>
              </a:rPr>
              <a:t>cố</a:t>
            </a:r>
            <a:r>
              <a:rPr lang="en-US" sz="2800" dirty="0">
                <a:solidFill>
                  <a:prstClr val="black"/>
                </a:solidFill>
                <a:latin typeface="#9Slide03 AmpleSoft" panose="02000000000000000000" pitchFamily="2" charset="0"/>
              </a:rPr>
              <a:t>. </a:t>
            </a:r>
            <a:endParaRPr lang="en-US" dirty="0"/>
          </a:p>
        </p:txBody>
      </p:sp>
    </p:spTree>
    <p:extLst>
      <p:ext uri="{BB962C8B-B14F-4D97-AF65-F5344CB8AC3E}">
        <p14:creationId xmlns:p14="http://schemas.microsoft.com/office/powerpoint/2010/main" val="277941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4892" t="-24621" b="-22751"/>
            </a:stretch>
          </a:blipFill>
        </p:spPr>
      </p:sp>
      <p:sp>
        <p:nvSpPr>
          <p:cNvPr id="3" name="Freeform 3"/>
          <p:cNvSpPr/>
          <p:nvPr/>
        </p:nvSpPr>
        <p:spPr>
          <a:xfrm rot="-9010374" flipV="1">
            <a:off x="-4565721" y="4596802"/>
            <a:ext cx="7041729" cy="2458203"/>
          </a:xfrm>
          <a:custGeom>
            <a:avLst/>
            <a:gdLst/>
            <a:ahLst/>
            <a:cxnLst/>
            <a:rect l="l" t="t" r="r" b="b"/>
            <a:pathLst>
              <a:path w="10562593" h="3687305">
                <a:moveTo>
                  <a:pt x="0" y="3687305"/>
                </a:moveTo>
                <a:lnTo>
                  <a:pt x="10562593" y="3687305"/>
                </a:lnTo>
                <a:lnTo>
                  <a:pt x="10562593" y="0"/>
                </a:lnTo>
                <a:lnTo>
                  <a:pt x="0" y="0"/>
                </a:lnTo>
                <a:lnTo>
                  <a:pt x="0" y="3687305"/>
                </a:lnTo>
                <a:close/>
              </a:path>
            </a:pathLst>
          </a:custGeom>
          <a:blipFill>
            <a:blip r:embed="rId3">
              <a:extLst>
                <a:ext uri="{96DAC541-7B7A-43D3-8B79-37D633B846F1}">
                  <asvg:svgBlip xmlns:asvg="http://schemas.microsoft.com/office/drawing/2016/SVG/main" r:embed="rId4"/>
                </a:ext>
              </a:extLst>
            </a:blip>
            <a:stretch>
              <a:fillRect t="-606" r="-606"/>
            </a:stretch>
          </a:blipFill>
        </p:spPr>
      </p:sp>
      <p:sp>
        <p:nvSpPr>
          <p:cNvPr id="4" name="Freeform 4"/>
          <p:cNvSpPr/>
          <p:nvPr/>
        </p:nvSpPr>
        <p:spPr>
          <a:xfrm rot="-10409978">
            <a:off x="4641395" y="-1900129"/>
            <a:ext cx="9243803" cy="3226927"/>
          </a:xfrm>
          <a:custGeom>
            <a:avLst/>
            <a:gdLst/>
            <a:ahLst/>
            <a:cxnLst/>
            <a:rect l="l" t="t" r="r" b="b"/>
            <a:pathLst>
              <a:path w="13865705" h="4840391">
                <a:moveTo>
                  <a:pt x="0" y="0"/>
                </a:moveTo>
                <a:lnTo>
                  <a:pt x="13865705" y="0"/>
                </a:lnTo>
                <a:lnTo>
                  <a:pt x="13865705" y="4840391"/>
                </a:lnTo>
                <a:lnTo>
                  <a:pt x="0" y="4840391"/>
                </a:lnTo>
                <a:lnTo>
                  <a:pt x="0" y="0"/>
                </a:lnTo>
                <a:close/>
              </a:path>
            </a:pathLst>
          </a:custGeom>
          <a:blipFill>
            <a:blip r:embed="rId3">
              <a:extLst>
                <a:ext uri="{96DAC541-7B7A-43D3-8B79-37D633B846F1}">
                  <asvg:svgBlip xmlns:asvg="http://schemas.microsoft.com/office/drawing/2016/SVG/main" r:embed="rId4"/>
                </a:ext>
              </a:extLst>
            </a:blip>
            <a:stretch>
              <a:fillRect t="-606" r="-606"/>
            </a:stretch>
          </a:blipFill>
        </p:spPr>
      </p:sp>
      <p:sp>
        <p:nvSpPr>
          <p:cNvPr id="5" name="Freeform 5"/>
          <p:cNvSpPr/>
          <p:nvPr/>
        </p:nvSpPr>
        <p:spPr>
          <a:xfrm>
            <a:off x="508001" y="828820"/>
            <a:ext cx="3980447" cy="3980447"/>
          </a:xfrm>
          <a:custGeom>
            <a:avLst/>
            <a:gdLst/>
            <a:ahLst/>
            <a:cxnLst/>
            <a:rect l="l" t="t" r="r" b="b"/>
            <a:pathLst>
              <a:path w="5970671" h="5970671">
                <a:moveTo>
                  <a:pt x="0" y="0"/>
                </a:moveTo>
                <a:lnTo>
                  <a:pt x="5970671" y="0"/>
                </a:lnTo>
                <a:lnTo>
                  <a:pt x="5970671" y="5970671"/>
                </a:lnTo>
                <a:lnTo>
                  <a:pt x="0" y="5970671"/>
                </a:lnTo>
                <a:lnTo>
                  <a:pt x="0" y="0"/>
                </a:lnTo>
                <a:close/>
              </a:path>
            </a:pathLst>
          </a:custGeom>
          <a:blipFill>
            <a:blip r:embed="rId5"/>
            <a:stretch>
              <a:fillRect/>
            </a:stretch>
          </a:blipFill>
        </p:spPr>
      </p:sp>
      <p:sp>
        <p:nvSpPr>
          <p:cNvPr id="7" name="Rectangle 6">
            <a:extLst>
              <a:ext uri="{FF2B5EF4-FFF2-40B4-BE49-F238E27FC236}">
                <a16:creationId xmlns:a16="http://schemas.microsoft.com/office/drawing/2014/main" id="{475F983C-F28B-4616-AEDC-349E9E38FCFE}"/>
              </a:ext>
            </a:extLst>
          </p:cNvPr>
          <p:cNvSpPr/>
          <p:nvPr/>
        </p:nvSpPr>
        <p:spPr>
          <a:xfrm>
            <a:off x="1414956" y="5048803"/>
            <a:ext cx="11076373" cy="1569660"/>
          </a:xfrm>
          <a:prstGeom prst="rect">
            <a:avLst/>
          </a:prstGeom>
        </p:spPr>
        <p:txBody>
          <a:bodyPr wrap="square">
            <a:spAutoFit/>
          </a:bodyPr>
          <a:lstStyle/>
          <a:p>
            <a:pPr algn="ctr"/>
            <a:r>
              <a:rPr lang="en-US" sz="9600" dirty="0">
                <a:solidFill>
                  <a:srgbClr val="FF0000"/>
                </a:solidFill>
                <a:highlight>
                  <a:srgbClr val="FFFF00"/>
                </a:highlight>
                <a:latin typeface="#9Slide05 SVNThe Carpenter" pitchFamily="2" charset="0"/>
                <a:cs typeface="#9Slide03 Arima Madurai Black" panose="00000A00000000000000" pitchFamily="2" charset="0"/>
              </a:rPr>
              <a:t>B. </a:t>
            </a:r>
            <a:r>
              <a:rPr lang="en-US" sz="9600" dirty="0" err="1">
                <a:solidFill>
                  <a:srgbClr val="FF0000"/>
                </a:solidFill>
                <a:highlight>
                  <a:srgbClr val="FFFF00"/>
                </a:highlight>
                <a:latin typeface="#9Slide05 SVNThe Carpenter" pitchFamily="2" charset="0"/>
                <a:cs typeface="#9Slide03 Arima Madurai Black" panose="00000A00000000000000" pitchFamily="2" charset="0"/>
              </a:rPr>
              <a:t>Đọc</a:t>
            </a:r>
            <a:r>
              <a:rPr lang="en-US" sz="9600" dirty="0">
                <a:solidFill>
                  <a:srgbClr val="FF0000"/>
                </a:solidFill>
                <a:highlight>
                  <a:srgbClr val="FFFF00"/>
                </a:highlight>
                <a:latin typeface="#9Slide05 SVNThe Carpenter" pitchFamily="2" charset="0"/>
                <a:cs typeface="#9Slide03 Arima Madurai Black" panose="00000A00000000000000" pitchFamily="2" charset="0"/>
              </a:rPr>
              <a:t> </a:t>
            </a:r>
            <a:r>
              <a:rPr lang="en-US" sz="9600" dirty="0" err="1">
                <a:solidFill>
                  <a:srgbClr val="FF0000"/>
                </a:solidFill>
                <a:highlight>
                  <a:srgbClr val="FFFF00"/>
                </a:highlight>
                <a:latin typeface="#9Slide05 SVNThe Carpenter" pitchFamily="2" charset="0"/>
                <a:cs typeface="#9Slide03 Arima Madurai Black" panose="00000A00000000000000" pitchFamily="2" charset="0"/>
              </a:rPr>
              <a:t>hiểu</a:t>
            </a:r>
            <a:r>
              <a:rPr lang="en-US" sz="9600" dirty="0">
                <a:solidFill>
                  <a:srgbClr val="FF0000"/>
                </a:solidFill>
                <a:highlight>
                  <a:srgbClr val="FFFF00"/>
                </a:highlight>
                <a:latin typeface="#9Slide05 SVNThe Carpenter" pitchFamily="2" charset="0"/>
                <a:cs typeface="#9Slide03 Arima Madurai Black" panose="00000A00000000000000" pitchFamily="2" charset="0"/>
              </a:rPr>
              <a:t> </a:t>
            </a:r>
            <a:r>
              <a:rPr lang="en-US" sz="9600" dirty="0" err="1">
                <a:solidFill>
                  <a:srgbClr val="FF0000"/>
                </a:solidFill>
                <a:highlight>
                  <a:srgbClr val="FFFF00"/>
                </a:highlight>
                <a:latin typeface="#9Slide05 SVNThe Carpenter" pitchFamily="2" charset="0"/>
                <a:cs typeface="#9Slide03 Arima Madurai Black" panose="00000A00000000000000" pitchFamily="2" charset="0"/>
              </a:rPr>
              <a:t>văn</a:t>
            </a:r>
            <a:r>
              <a:rPr lang="en-US" sz="9600" dirty="0">
                <a:solidFill>
                  <a:srgbClr val="FF0000"/>
                </a:solidFill>
                <a:highlight>
                  <a:srgbClr val="FFFF00"/>
                </a:highlight>
                <a:latin typeface="#9Slide05 SVNThe Carpenter" pitchFamily="2" charset="0"/>
                <a:cs typeface="#9Slide03 Arima Madurai Black" panose="00000A00000000000000" pitchFamily="2" charset="0"/>
              </a:rPr>
              <a:t> </a:t>
            </a:r>
            <a:r>
              <a:rPr lang="en-US" sz="9600" dirty="0" err="1">
                <a:solidFill>
                  <a:srgbClr val="FF0000"/>
                </a:solidFill>
                <a:highlight>
                  <a:srgbClr val="FFFF00"/>
                </a:highlight>
                <a:latin typeface="#9Slide05 SVNThe Carpenter" pitchFamily="2" charset="0"/>
                <a:cs typeface="#9Slide03 Arima Madurai Black" panose="00000A00000000000000" pitchFamily="2" charset="0"/>
              </a:rPr>
              <a:t>bản</a:t>
            </a:r>
            <a:endParaRPr lang="en-US" sz="9600" dirty="0">
              <a:solidFill>
                <a:srgbClr val="FF0000"/>
              </a:solidFill>
              <a:highlight>
                <a:srgbClr val="FFFF00"/>
              </a:highlight>
              <a:latin typeface="#9Slide05 SVNThe Carpenter" pitchFamily="2" charset="0"/>
              <a:cs typeface="#9Slide03 Arima Madurai Black" panose="00000A00000000000000" pitchFamily="2" charset="0"/>
            </a:endParaRPr>
          </a:p>
        </p:txBody>
      </p:sp>
    </p:spTree>
    <p:extLst>
      <p:ext uri="{BB962C8B-B14F-4D97-AF65-F5344CB8AC3E}">
        <p14:creationId xmlns:p14="http://schemas.microsoft.com/office/powerpoint/2010/main" val="163213466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图片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066878" y="-67527"/>
            <a:ext cx="4188253" cy="3638141"/>
          </a:xfrm>
          <a:prstGeom prst="rect">
            <a:avLst/>
          </a:prstGeom>
        </p:spPr>
      </p:pic>
      <p:pic>
        <p:nvPicPr>
          <p:cNvPr id="76" name="图片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83" y="-35996"/>
            <a:ext cx="4087430" cy="3550561"/>
          </a:xfrm>
          <a:prstGeom prst="rect">
            <a:avLst/>
          </a:prstGeom>
        </p:spPr>
      </p:pic>
      <p:sp>
        <p:nvSpPr>
          <p:cNvPr id="16" name="Freeform 5">
            <a:extLst>
              <a:ext uri="{FF2B5EF4-FFF2-40B4-BE49-F238E27FC236}">
                <a16:creationId xmlns:a16="http://schemas.microsoft.com/office/drawing/2014/main" id="{0AB47B35-879A-4742-B5CD-6EF37CE5A436}"/>
              </a:ext>
            </a:extLst>
          </p:cNvPr>
          <p:cNvSpPr>
            <a:spLocks noEditPoints="1"/>
          </p:cNvSpPr>
          <p:nvPr/>
        </p:nvSpPr>
        <p:spPr bwMode="auto">
          <a:xfrm>
            <a:off x="5174580" y="1395167"/>
            <a:ext cx="1842839" cy="1759182"/>
          </a:xfrm>
          <a:custGeom>
            <a:avLst/>
            <a:gdLst>
              <a:gd name="T0" fmla="*/ 502 w 777"/>
              <a:gd name="T1" fmla="*/ 64 h 739"/>
              <a:gd name="T2" fmla="*/ 519 w 777"/>
              <a:gd name="T3" fmla="*/ 50 h 739"/>
              <a:gd name="T4" fmla="*/ 652 w 777"/>
              <a:gd name="T5" fmla="*/ 145 h 739"/>
              <a:gd name="T6" fmla="*/ 709 w 777"/>
              <a:gd name="T7" fmla="*/ 309 h 739"/>
              <a:gd name="T8" fmla="*/ 698 w 777"/>
              <a:gd name="T9" fmla="*/ 310 h 739"/>
              <a:gd name="T10" fmla="*/ 517 w 777"/>
              <a:gd name="T11" fmla="*/ 64 h 739"/>
              <a:gd name="T12" fmla="*/ 194 w 777"/>
              <a:gd name="T13" fmla="*/ 105 h 739"/>
              <a:gd name="T14" fmla="*/ 25 w 777"/>
              <a:gd name="T15" fmla="*/ 294 h 739"/>
              <a:gd name="T16" fmla="*/ 52 w 777"/>
              <a:gd name="T17" fmla="*/ 240 h 739"/>
              <a:gd name="T18" fmla="*/ 67 w 777"/>
              <a:gd name="T19" fmla="*/ 168 h 739"/>
              <a:gd name="T20" fmla="*/ 160 w 777"/>
              <a:gd name="T21" fmla="*/ 116 h 739"/>
              <a:gd name="T22" fmla="*/ 226 w 777"/>
              <a:gd name="T23" fmla="*/ 57 h 739"/>
              <a:gd name="T24" fmla="*/ 120 w 777"/>
              <a:gd name="T25" fmla="*/ 105 h 739"/>
              <a:gd name="T26" fmla="*/ 328 w 777"/>
              <a:gd name="T27" fmla="*/ 3 h 739"/>
              <a:gd name="T28" fmla="*/ 445 w 777"/>
              <a:gd name="T29" fmla="*/ 27 h 739"/>
              <a:gd name="T30" fmla="*/ 283 w 777"/>
              <a:gd name="T31" fmla="*/ 34 h 739"/>
              <a:gd name="T32" fmla="*/ 361 w 777"/>
              <a:gd name="T33" fmla="*/ 21 h 739"/>
              <a:gd name="T34" fmla="*/ 426 w 777"/>
              <a:gd name="T35" fmla="*/ 49 h 739"/>
              <a:gd name="T36" fmla="*/ 267 w 777"/>
              <a:gd name="T37" fmla="*/ 59 h 739"/>
              <a:gd name="T38" fmla="*/ 580 w 777"/>
              <a:gd name="T39" fmla="*/ 75 h 739"/>
              <a:gd name="T40" fmla="*/ 604 w 777"/>
              <a:gd name="T41" fmla="*/ 113 h 739"/>
              <a:gd name="T42" fmla="*/ 552 w 777"/>
              <a:gd name="T43" fmla="*/ 87 h 739"/>
              <a:gd name="T44" fmla="*/ 632 w 777"/>
              <a:gd name="T45" fmla="*/ 150 h 739"/>
              <a:gd name="T46" fmla="*/ 674 w 777"/>
              <a:gd name="T47" fmla="*/ 246 h 739"/>
              <a:gd name="T48" fmla="*/ 610 w 777"/>
              <a:gd name="T49" fmla="*/ 148 h 739"/>
              <a:gd name="T50" fmla="*/ 58 w 777"/>
              <a:gd name="T51" fmla="*/ 247 h 739"/>
              <a:gd name="T52" fmla="*/ 720 w 777"/>
              <a:gd name="T53" fmla="*/ 299 h 739"/>
              <a:gd name="T54" fmla="*/ 706 w 777"/>
              <a:gd name="T55" fmla="*/ 255 h 739"/>
              <a:gd name="T56" fmla="*/ 13 w 777"/>
              <a:gd name="T57" fmla="*/ 311 h 739"/>
              <a:gd name="T58" fmla="*/ 51 w 777"/>
              <a:gd name="T59" fmla="*/ 387 h 739"/>
              <a:gd name="T60" fmla="*/ 227 w 777"/>
              <a:gd name="T61" fmla="*/ 664 h 739"/>
              <a:gd name="T62" fmla="*/ 204 w 777"/>
              <a:gd name="T63" fmla="*/ 694 h 739"/>
              <a:gd name="T64" fmla="*/ 250 w 777"/>
              <a:gd name="T65" fmla="*/ 672 h 739"/>
              <a:gd name="T66" fmla="*/ 66 w 777"/>
              <a:gd name="T67" fmla="*/ 544 h 739"/>
              <a:gd name="T68" fmla="*/ 23 w 777"/>
              <a:gd name="T69" fmla="*/ 358 h 739"/>
              <a:gd name="T70" fmla="*/ 4 w 777"/>
              <a:gd name="T71" fmla="*/ 358 h 739"/>
              <a:gd name="T72" fmla="*/ 740 w 777"/>
              <a:gd name="T73" fmla="*/ 389 h 739"/>
              <a:gd name="T74" fmla="*/ 721 w 777"/>
              <a:gd name="T75" fmla="*/ 400 h 739"/>
              <a:gd name="T76" fmla="*/ 707 w 777"/>
              <a:gd name="T77" fmla="*/ 442 h 739"/>
              <a:gd name="T78" fmla="*/ 691 w 777"/>
              <a:gd name="T79" fmla="*/ 433 h 739"/>
              <a:gd name="T80" fmla="*/ 32 w 777"/>
              <a:gd name="T81" fmla="*/ 499 h 739"/>
              <a:gd name="T82" fmla="*/ 727 w 777"/>
              <a:gd name="T83" fmla="*/ 451 h 739"/>
              <a:gd name="T84" fmla="*/ 64 w 777"/>
              <a:gd name="T85" fmla="*/ 472 h 739"/>
              <a:gd name="T86" fmla="*/ 658 w 777"/>
              <a:gd name="T87" fmla="*/ 552 h 739"/>
              <a:gd name="T88" fmla="*/ 668 w 777"/>
              <a:gd name="T89" fmla="*/ 526 h 739"/>
              <a:gd name="T90" fmla="*/ 73 w 777"/>
              <a:gd name="T91" fmla="*/ 513 h 739"/>
              <a:gd name="T92" fmla="*/ 119 w 777"/>
              <a:gd name="T93" fmla="*/ 588 h 739"/>
              <a:gd name="T94" fmla="*/ 685 w 777"/>
              <a:gd name="T95" fmla="*/ 489 h 739"/>
              <a:gd name="T96" fmla="*/ 699 w 777"/>
              <a:gd name="T97" fmla="*/ 501 h 739"/>
              <a:gd name="T98" fmla="*/ 643 w 777"/>
              <a:gd name="T99" fmla="*/ 618 h 739"/>
              <a:gd name="T100" fmla="*/ 601 w 777"/>
              <a:gd name="T101" fmla="*/ 621 h 739"/>
              <a:gd name="T102" fmla="*/ 139 w 777"/>
              <a:gd name="T103" fmla="*/ 621 h 739"/>
              <a:gd name="T104" fmla="*/ 594 w 777"/>
              <a:gd name="T105" fmla="*/ 628 h 739"/>
              <a:gd name="T106" fmla="*/ 456 w 777"/>
              <a:gd name="T107" fmla="*/ 707 h 739"/>
              <a:gd name="T108" fmla="*/ 557 w 777"/>
              <a:gd name="T109" fmla="*/ 673 h 739"/>
              <a:gd name="T110" fmla="*/ 527 w 777"/>
              <a:gd name="T111" fmla="*/ 672 h 739"/>
              <a:gd name="T112" fmla="*/ 536 w 777"/>
              <a:gd name="T113" fmla="*/ 688 h 739"/>
              <a:gd name="T114" fmla="*/ 393 w 777"/>
              <a:gd name="T115" fmla="*/ 700 h 739"/>
              <a:gd name="T116" fmla="*/ 429 w 777"/>
              <a:gd name="T117" fmla="*/ 691 h 739"/>
              <a:gd name="T118" fmla="*/ 272 w 777"/>
              <a:gd name="T119" fmla="*/ 723 h 739"/>
              <a:gd name="T120" fmla="*/ 222 w 777"/>
              <a:gd name="T121" fmla="*/ 691 h 739"/>
              <a:gd name="T122" fmla="*/ 352 w 777"/>
              <a:gd name="T123" fmla="*/ 71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7" h="739">
                <a:moveTo>
                  <a:pt x="365" y="5"/>
                </a:moveTo>
                <a:cubicBezTo>
                  <a:pt x="368" y="7"/>
                  <a:pt x="372" y="9"/>
                  <a:pt x="375" y="7"/>
                </a:cubicBezTo>
                <a:cubicBezTo>
                  <a:pt x="376" y="4"/>
                  <a:pt x="380" y="3"/>
                  <a:pt x="383" y="3"/>
                </a:cubicBezTo>
                <a:cubicBezTo>
                  <a:pt x="386" y="3"/>
                  <a:pt x="390" y="3"/>
                  <a:pt x="392" y="4"/>
                </a:cubicBezTo>
                <a:cubicBezTo>
                  <a:pt x="397" y="3"/>
                  <a:pt x="403" y="5"/>
                  <a:pt x="408" y="3"/>
                </a:cubicBezTo>
                <a:cubicBezTo>
                  <a:pt x="414" y="3"/>
                  <a:pt x="419" y="5"/>
                  <a:pt x="425" y="7"/>
                </a:cubicBezTo>
                <a:cubicBezTo>
                  <a:pt x="427" y="10"/>
                  <a:pt x="430" y="12"/>
                  <a:pt x="433" y="14"/>
                </a:cubicBezTo>
                <a:cubicBezTo>
                  <a:pt x="439" y="14"/>
                  <a:pt x="444" y="9"/>
                  <a:pt x="450" y="10"/>
                </a:cubicBezTo>
                <a:cubicBezTo>
                  <a:pt x="453" y="11"/>
                  <a:pt x="456" y="12"/>
                  <a:pt x="459" y="12"/>
                </a:cubicBezTo>
                <a:cubicBezTo>
                  <a:pt x="465" y="12"/>
                  <a:pt x="472" y="13"/>
                  <a:pt x="476" y="17"/>
                </a:cubicBezTo>
                <a:cubicBezTo>
                  <a:pt x="480" y="21"/>
                  <a:pt x="482" y="29"/>
                  <a:pt x="479" y="35"/>
                </a:cubicBezTo>
                <a:cubicBezTo>
                  <a:pt x="478" y="37"/>
                  <a:pt x="473" y="38"/>
                  <a:pt x="474" y="41"/>
                </a:cubicBezTo>
                <a:cubicBezTo>
                  <a:pt x="468" y="41"/>
                  <a:pt x="462" y="36"/>
                  <a:pt x="456" y="40"/>
                </a:cubicBezTo>
                <a:cubicBezTo>
                  <a:pt x="452" y="40"/>
                  <a:pt x="447" y="40"/>
                  <a:pt x="444" y="38"/>
                </a:cubicBezTo>
                <a:cubicBezTo>
                  <a:pt x="442" y="41"/>
                  <a:pt x="439" y="44"/>
                  <a:pt x="436" y="44"/>
                </a:cubicBezTo>
                <a:cubicBezTo>
                  <a:pt x="434" y="43"/>
                  <a:pt x="433" y="41"/>
                  <a:pt x="433" y="40"/>
                </a:cubicBezTo>
                <a:cubicBezTo>
                  <a:pt x="433" y="39"/>
                  <a:pt x="433" y="38"/>
                  <a:pt x="434" y="38"/>
                </a:cubicBezTo>
                <a:cubicBezTo>
                  <a:pt x="436" y="38"/>
                  <a:pt x="435" y="42"/>
                  <a:pt x="437" y="41"/>
                </a:cubicBezTo>
                <a:cubicBezTo>
                  <a:pt x="439" y="41"/>
                  <a:pt x="441" y="40"/>
                  <a:pt x="442" y="38"/>
                </a:cubicBezTo>
                <a:cubicBezTo>
                  <a:pt x="442" y="35"/>
                  <a:pt x="440" y="33"/>
                  <a:pt x="438" y="31"/>
                </a:cubicBezTo>
                <a:cubicBezTo>
                  <a:pt x="433" y="30"/>
                  <a:pt x="430" y="33"/>
                  <a:pt x="428" y="35"/>
                </a:cubicBezTo>
                <a:cubicBezTo>
                  <a:pt x="426" y="37"/>
                  <a:pt x="426" y="40"/>
                  <a:pt x="426" y="42"/>
                </a:cubicBezTo>
                <a:cubicBezTo>
                  <a:pt x="426" y="48"/>
                  <a:pt x="433" y="51"/>
                  <a:pt x="436" y="53"/>
                </a:cubicBezTo>
                <a:cubicBezTo>
                  <a:pt x="441" y="54"/>
                  <a:pt x="445" y="54"/>
                  <a:pt x="448" y="53"/>
                </a:cubicBezTo>
                <a:cubicBezTo>
                  <a:pt x="452" y="49"/>
                  <a:pt x="458" y="47"/>
                  <a:pt x="463" y="49"/>
                </a:cubicBezTo>
                <a:cubicBezTo>
                  <a:pt x="471" y="53"/>
                  <a:pt x="468" y="66"/>
                  <a:pt x="479" y="68"/>
                </a:cubicBezTo>
                <a:cubicBezTo>
                  <a:pt x="482" y="67"/>
                  <a:pt x="486" y="69"/>
                  <a:pt x="487" y="65"/>
                </a:cubicBezTo>
                <a:cubicBezTo>
                  <a:pt x="487" y="61"/>
                  <a:pt x="489" y="60"/>
                  <a:pt x="491" y="58"/>
                </a:cubicBezTo>
                <a:cubicBezTo>
                  <a:pt x="495" y="57"/>
                  <a:pt x="498" y="54"/>
                  <a:pt x="502" y="56"/>
                </a:cubicBezTo>
                <a:cubicBezTo>
                  <a:pt x="503" y="57"/>
                  <a:pt x="505" y="59"/>
                  <a:pt x="505" y="61"/>
                </a:cubicBezTo>
                <a:cubicBezTo>
                  <a:pt x="505" y="62"/>
                  <a:pt x="504" y="64"/>
                  <a:pt x="502" y="64"/>
                </a:cubicBezTo>
                <a:cubicBezTo>
                  <a:pt x="499" y="63"/>
                  <a:pt x="505" y="61"/>
                  <a:pt x="502" y="59"/>
                </a:cubicBezTo>
                <a:cubicBezTo>
                  <a:pt x="501" y="57"/>
                  <a:pt x="498" y="56"/>
                  <a:pt x="496" y="58"/>
                </a:cubicBezTo>
                <a:cubicBezTo>
                  <a:pt x="494" y="59"/>
                  <a:pt x="493" y="61"/>
                  <a:pt x="493" y="63"/>
                </a:cubicBezTo>
                <a:cubicBezTo>
                  <a:pt x="493" y="67"/>
                  <a:pt x="496" y="70"/>
                  <a:pt x="499" y="72"/>
                </a:cubicBezTo>
                <a:cubicBezTo>
                  <a:pt x="505" y="73"/>
                  <a:pt x="509" y="69"/>
                  <a:pt x="513" y="67"/>
                </a:cubicBezTo>
                <a:cubicBezTo>
                  <a:pt x="514" y="67"/>
                  <a:pt x="512" y="68"/>
                  <a:pt x="512" y="69"/>
                </a:cubicBezTo>
                <a:cubicBezTo>
                  <a:pt x="508" y="73"/>
                  <a:pt x="502" y="74"/>
                  <a:pt x="498" y="73"/>
                </a:cubicBezTo>
                <a:cubicBezTo>
                  <a:pt x="494" y="70"/>
                  <a:pt x="491" y="67"/>
                  <a:pt x="491" y="62"/>
                </a:cubicBezTo>
                <a:cubicBezTo>
                  <a:pt x="491" y="61"/>
                  <a:pt x="491" y="61"/>
                  <a:pt x="491" y="61"/>
                </a:cubicBezTo>
                <a:cubicBezTo>
                  <a:pt x="488" y="63"/>
                  <a:pt x="488" y="67"/>
                  <a:pt x="489" y="69"/>
                </a:cubicBezTo>
                <a:cubicBezTo>
                  <a:pt x="494" y="73"/>
                  <a:pt x="498" y="80"/>
                  <a:pt x="505" y="79"/>
                </a:cubicBezTo>
                <a:cubicBezTo>
                  <a:pt x="508" y="76"/>
                  <a:pt x="514" y="79"/>
                  <a:pt x="515" y="73"/>
                </a:cubicBezTo>
                <a:cubicBezTo>
                  <a:pt x="516" y="71"/>
                  <a:pt x="516" y="69"/>
                  <a:pt x="516" y="67"/>
                </a:cubicBezTo>
                <a:cubicBezTo>
                  <a:pt x="513" y="67"/>
                  <a:pt x="513" y="64"/>
                  <a:pt x="514" y="62"/>
                </a:cubicBezTo>
                <a:cubicBezTo>
                  <a:pt x="515" y="57"/>
                  <a:pt x="519" y="53"/>
                  <a:pt x="524" y="51"/>
                </a:cubicBezTo>
                <a:cubicBezTo>
                  <a:pt x="528" y="53"/>
                  <a:pt x="532" y="56"/>
                  <a:pt x="533" y="59"/>
                </a:cubicBezTo>
                <a:cubicBezTo>
                  <a:pt x="533" y="67"/>
                  <a:pt x="528" y="74"/>
                  <a:pt x="534" y="79"/>
                </a:cubicBezTo>
                <a:cubicBezTo>
                  <a:pt x="538" y="84"/>
                  <a:pt x="543" y="87"/>
                  <a:pt x="548" y="87"/>
                </a:cubicBezTo>
                <a:cubicBezTo>
                  <a:pt x="551" y="85"/>
                  <a:pt x="553" y="84"/>
                  <a:pt x="554" y="82"/>
                </a:cubicBezTo>
                <a:cubicBezTo>
                  <a:pt x="552" y="77"/>
                  <a:pt x="560" y="73"/>
                  <a:pt x="555" y="70"/>
                </a:cubicBezTo>
                <a:cubicBezTo>
                  <a:pt x="553" y="67"/>
                  <a:pt x="548" y="64"/>
                  <a:pt x="544" y="67"/>
                </a:cubicBezTo>
                <a:cubicBezTo>
                  <a:pt x="542" y="68"/>
                  <a:pt x="540" y="71"/>
                  <a:pt x="542" y="74"/>
                </a:cubicBezTo>
                <a:cubicBezTo>
                  <a:pt x="542" y="76"/>
                  <a:pt x="545" y="76"/>
                  <a:pt x="546" y="76"/>
                </a:cubicBezTo>
                <a:cubicBezTo>
                  <a:pt x="546" y="75"/>
                  <a:pt x="547" y="73"/>
                  <a:pt x="548" y="74"/>
                </a:cubicBezTo>
                <a:cubicBezTo>
                  <a:pt x="549" y="75"/>
                  <a:pt x="548" y="76"/>
                  <a:pt x="548" y="77"/>
                </a:cubicBezTo>
                <a:cubicBezTo>
                  <a:pt x="546" y="77"/>
                  <a:pt x="543" y="79"/>
                  <a:pt x="542" y="77"/>
                </a:cubicBezTo>
                <a:cubicBezTo>
                  <a:pt x="540" y="75"/>
                  <a:pt x="540" y="73"/>
                  <a:pt x="539" y="70"/>
                </a:cubicBezTo>
                <a:cubicBezTo>
                  <a:pt x="539" y="66"/>
                  <a:pt x="545" y="66"/>
                  <a:pt x="545" y="61"/>
                </a:cubicBezTo>
                <a:cubicBezTo>
                  <a:pt x="542" y="58"/>
                  <a:pt x="543" y="53"/>
                  <a:pt x="541" y="49"/>
                </a:cubicBezTo>
                <a:cubicBezTo>
                  <a:pt x="538" y="45"/>
                  <a:pt x="534" y="41"/>
                  <a:pt x="528" y="43"/>
                </a:cubicBezTo>
                <a:cubicBezTo>
                  <a:pt x="523" y="42"/>
                  <a:pt x="523" y="48"/>
                  <a:pt x="519" y="50"/>
                </a:cubicBezTo>
                <a:cubicBezTo>
                  <a:pt x="514" y="50"/>
                  <a:pt x="511" y="56"/>
                  <a:pt x="505" y="54"/>
                </a:cubicBezTo>
                <a:cubicBezTo>
                  <a:pt x="503" y="53"/>
                  <a:pt x="502" y="52"/>
                  <a:pt x="502" y="50"/>
                </a:cubicBezTo>
                <a:cubicBezTo>
                  <a:pt x="502" y="48"/>
                  <a:pt x="504" y="47"/>
                  <a:pt x="505" y="47"/>
                </a:cubicBezTo>
                <a:cubicBezTo>
                  <a:pt x="507" y="47"/>
                  <a:pt x="508" y="47"/>
                  <a:pt x="508" y="47"/>
                </a:cubicBezTo>
                <a:cubicBezTo>
                  <a:pt x="508" y="50"/>
                  <a:pt x="503" y="48"/>
                  <a:pt x="505" y="51"/>
                </a:cubicBezTo>
                <a:cubicBezTo>
                  <a:pt x="506" y="53"/>
                  <a:pt x="509" y="53"/>
                  <a:pt x="511" y="52"/>
                </a:cubicBezTo>
                <a:cubicBezTo>
                  <a:pt x="514" y="50"/>
                  <a:pt x="515" y="47"/>
                  <a:pt x="514" y="45"/>
                </a:cubicBezTo>
                <a:cubicBezTo>
                  <a:pt x="513" y="42"/>
                  <a:pt x="511" y="40"/>
                  <a:pt x="508" y="38"/>
                </a:cubicBezTo>
                <a:cubicBezTo>
                  <a:pt x="503" y="38"/>
                  <a:pt x="499" y="41"/>
                  <a:pt x="495" y="44"/>
                </a:cubicBezTo>
                <a:cubicBezTo>
                  <a:pt x="492" y="48"/>
                  <a:pt x="492" y="56"/>
                  <a:pt x="486" y="56"/>
                </a:cubicBezTo>
                <a:cubicBezTo>
                  <a:pt x="483" y="58"/>
                  <a:pt x="480" y="56"/>
                  <a:pt x="478" y="56"/>
                </a:cubicBezTo>
                <a:cubicBezTo>
                  <a:pt x="473" y="53"/>
                  <a:pt x="476" y="47"/>
                  <a:pt x="474" y="44"/>
                </a:cubicBezTo>
                <a:cubicBezTo>
                  <a:pt x="476" y="45"/>
                  <a:pt x="476" y="50"/>
                  <a:pt x="478" y="52"/>
                </a:cubicBezTo>
                <a:cubicBezTo>
                  <a:pt x="479" y="53"/>
                  <a:pt x="482" y="56"/>
                  <a:pt x="485" y="56"/>
                </a:cubicBezTo>
                <a:cubicBezTo>
                  <a:pt x="491" y="53"/>
                  <a:pt x="491" y="47"/>
                  <a:pt x="493" y="42"/>
                </a:cubicBezTo>
                <a:cubicBezTo>
                  <a:pt x="491" y="40"/>
                  <a:pt x="492" y="37"/>
                  <a:pt x="493" y="35"/>
                </a:cubicBezTo>
                <a:cubicBezTo>
                  <a:pt x="495" y="29"/>
                  <a:pt x="502" y="27"/>
                  <a:pt x="508" y="27"/>
                </a:cubicBezTo>
                <a:cubicBezTo>
                  <a:pt x="512" y="28"/>
                  <a:pt x="517" y="30"/>
                  <a:pt x="521" y="33"/>
                </a:cubicBezTo>
                <a:cubicBezTo>
                  <a:pt x="523" y="35"/>
                  <a:pt x="524" y="41"/>
                  <a:pt x="528" y="40"/>
                </a:cubicBezTo>
                <a:cubicBezTo>
                  <a:pt x="533" y="40"/>
                  <a:pt x="536" y="42"/>
                  <a:pt x="540" y="44"/>
                </a:cubicBezTo>
                <a:cubicBezTo>
                  <a:pt x="545" y="47"/>
                  <a:pt x="543" y="54"/>
                  <a:pt x="546" y="58"/>
                </a:cubicBezTo>
                <a:cubicBezTo>
                  <a:pt x="548" y="58"/>
                  <a:pt x="550" y="56"/>
                  <a:pt x="551" y="56"/>
                </a:cubicBezTo>
                <a:cubicBezTo>
                  <a:pt x="559" y="50"/>
                  <a:pt x="565" y="58"/>
                  <a:pt x="571" y="61"/>
                </a:cubicBezTo>
                <a:cubicBezTo>
                  <a:pt x="574" y="63"/>
                  <a:pt x="576" y="67"/>
                  <a:pt x="577" y="70"/>
                </a:cubicBezTo>
                <a:cubicBezTo>
                  <a:pt x="580" y="73"/>
                  <a:pt x="584" y="72"/>
                  <a:pt x="588" y="73"/>
                </a:cubicBezTo>
                <a:cubicBezTo>
                  <a:pt x="600" y="76"/>
                  <a:pt x="606" y="90"/>
                  <a:pt x="618" y="94"/>
                </a:cubicBezTo>
                <a:cubicBezTo>
                  <a:pt x="624" y="99"/>
                  <a:pt x="629" y="103"/>
                  <a:pt x="632" y="110"/>
                </a:cubicBezTo>
                <a:cubicBezTo>
                  <a:pt x="632" y="113"/>
                  <a:pt x="633" y="116"/>
                  <a:pt x="635" y="118"/>
                </a:cubicBezTo>
                <a:cubicBezTo>
                  <a:pt x="638" y="118"/>
                  <a:pt x="641" y="119"/>
                  <a:pt x="644" y="120"/>
                </a:cubicBezTo>
                <a:cubicBezTo>
                  <a:pt x="651" y="125"/>
                  <a:pt x="654" y="133"/>
                  <a:pt x="653" y="141"/>
                </a:cubicBezTo>
                <a:cubicBezTo>
                  <a:pt x="652" y="142"/>
                  <a:pt x="652" y="144"/>
                  <a:pt x="652" y="145"/>
                </a:cubicBezTo>
                <a:cubicBezTo>
                  <a:pt x="658" y="147"/>
                  <a:pt x="664" y="145"/>
                  <a:pt x="669" y="151"/>
                </a:cubicBezTo>
                <a:cubicBezTo>
                  <a:pt x="671" y="154"/>
                  <a:pt x="674" y="158"/>
                  <a:pt x="673" y="162"/>
                </a:cubicBezTo>
                <a:cubicBezTo>
                  <a:pt x="680" y="165"/>
                  <a:pt x="687" y="171"/>
                  <a:pt x="690" y="178"/>
                </a:cubicBezTo>
                <a:cubicBezTo>
                  <a:pt x="692" y="184"/>
                  <a:pt x="690" y="191"/>
                  <a:pt x="686" y="194"/>
                </a:cubicBezTo>
                <a:cubicBezTo>
                  <a:pt x="683" y="198"/>
                  <a:pt x="678" y="196"/>
                  <a:pt x="675" y="197"/>
                </a:cubicBezTo>
                <a:cubicBezTo>
                  <a:pt x="672" y="201"/>
                  <a:pt x="666" y="201"/>
                  <a:pt x="666" y="206"/>
                </a:cubicBezTo>
                <a:cubicBezTo>
                  <a:pt x="666" y="209"/>
                  <a:pt x="667" y="212"/>
                  <a:pt x="669" y="214"/>
                </a:cubicBezTo>
                <a:cubicBezTo>
                  <a:pt x="674" y="215"/>
                  <a:pt x="679" y="213"/>
                  <a:pt x="683" y="214"/>
                </a:cubicBezTo>
                <a:cubicBezTo>
                  <a:pt x="684" y="210"/>
                  <a:pt x="688" y="208"/>
                  <a:pt x="691" y="206"/>
                </a:cubicBezTo>
                <a:cubicBezTo>
                  <a:pt x="696" y="206"/>
                  <a:pt x="701" y="206"/>
                  <a:pt x="704" y="209"/>
                </a:cubicBezTo>
                <a:cubicBezTo>
                  <a:pt x="709" y="213"/>
                  <a:pt x="711" y="217"/>
                  <a:pt x="712" y="222"/>
                </a:cubicBezTo>
                <a:cubicBezTo>
                  <a:pt x="711" y="227"/>
                  <a:pt x="716" y="230"/>
                  <a:pt x="717" y="235"/>
                </a:cubicBezTo>
                <a:cubicBezTo>
                  <a:pt x="719" y="238"/>
                  <a:pt x="718" y="243"/>
                  <a:pt x="716" y="246"/>
                </a:cubicBezTo>
                <a:cubicBezTo>
                  <a:pt x="716" y="253"/>
                  <a:pt x="724" y="257"/>
                  <a:pt x="727" y="262"/>
                </a:cubicBezTo>
                <a:cubicBezTo>
                  <a:pt x="731" y="269"/>
                  <a:pt x="728" y="277"/>
                  <a:pt x="730" y="284"/>
                </a:cubicBezTo>
                <a:cubicBezTo>
                  <a:pt x="730" y="287"/>
                  <a:pt x="732" y="291"/>
                  <a:pt x="734" y="294"/>
                </a:cubicBezTo>
                <a:cubicBezTo>
                  <a:pt x="734" y="303"/>
                  <a:pt x="734" y="303"/>
                  <a:pt x="734" y="303"/>
                </a:cubicBezTo>
                <a:cubicBezTo>
                  <a:pt x="733" y="305"/>
                  <a:pt x="731" y="309"/>
                  <a:pt x="733" y="312"/>
                </a:cubicBezTo>
                <a:cubicBezTo>
                  <a:pt x="739" y="317"/>
                  <a:pt x="744" y="323"/>
                  <a:pt x="742" y="331"/>
                </a:cubicBezTo>
                <a:cubicBezTo>
                  <a:pt x="743" y="342"/>
                  <a:pt x="747" y="356"/>
                  <a:pt x="738" y="364"/>
                </a:cubicBezTo>
                <a:cubicBezTo>
                  <a:pt x="737" y="364"/>
                  <a:pt x="737" y="364"/>
                  <a:pt x="737" y="364"/>
                </a:cubicBezTo>
                <a:cubicBezTo>
                  <a:pt x="743" y="357"/>
                  <a:pt x="742" y="349"/>
                  <a:pt x="741" y="341"/>
                </a:cubicBezTo>
                <a:cubicBezTo>
                  <a:pt x="738" y="335"/>
                  <a:pt x="743" y="330"/>
                  <a:pt x="740" y="324"/>
                </a:cubicBezTo>
                <a:cubicBezTo>
                  <a:pt x="739" y="319"/>
                  <a:pt x="733" y="317"/>
                  <a:pt x="731" y="313"/>
                </a:cubicBezTo>
                <a:cubicBezTo>
                  <a:pt x="731" y="309"/>
                  <a:pt x="727" y="306"/>
                  <a:pt x="725" y="302"/>
                </a:cubicBezTo>
                <a:cubicBezTo>
                  <a:pt x="727" y="301"/>
                  <a:pt x="728" y="306"/>
                  <a:pt x="731" y="305"/>
                </a:cubicBezTo>
                <a:cubicBezTo>
                  <a:pt x="733" y="304"/>
                  <a:pt x="733" y="301"/>
                  <a:pt x="733" y="298"/>
                </a:cubicBezTo>
                <a:cubicBezTo>
                  <a:pt x="733" y="296"/>
                  <a:pt x="733" y="293"/>
                  <a:pt x="730" y="292"/>
                </a:cubicBezTo>
                <a:cubicBezTo>
                  <a:pt x="728" y="295"/>
                  <a:pt x="725" y="298"/>
                  <a:pt x="721" y="301"/>
                </a:cubicBezTo>
                <a:cubicBezTo>
                  <a:pt x="715" y="299"/>
                  <a:pt x="712" y="301"/>
                  <a:pt x="708" y="306"/>
                </a:cubicBezTo>
                <a:cubicBezTo>
                  <a:pt x="708" y="307"/>
                  <a:pt x="708" y="308"/>
                  <a:pt x="709" y="309"/>
                </a:cubicBezTo>
                <a:cubicBezTo>
                  <a:pt x="705" y="312"/>
                  <a:pt x="698" y="313"/>
                  <a:pt x="697" y="319"/>
                </a:cubicBezTo>
                <a:cubicBezTo>
                  <a:pt x="697" y="322"/>
                  <a:pt x="695" y="324"/>
                  <a:pt x="694" y="327"/>
                </a:cubicBezTo>
                <a:cubicBezTo>
                  <a:pt x="693" y="332"/>
                  <a:pt x="697" y="336"/>
                  <a:pt x="701" y="338"/>
                </a:cubicBezTo>
                <a:cubicBezTo>
                  <a:pt x="704" y="339"/>
                  <a:pt x="710" y="337"/>
                  <a:pt x="712" y="333"/>
                </a:cubicBezTo>
                <a:cubicBezTo>
                  <a:pt x="712" y="331"/>
                  <a:pt x="710" y="330"/>
                  <a:pt x="709" y="328"/>
                </a:cubicBezTo>
                <a:cubicBezTo>
                  <a:pt x="707" y="328"/>
                  <a:pt x="706" y="329"/>
                  <a:pt x="705" y="330"/>
                </a:cubicBezTo>
                <a:cubicBezTo>
                  <a:pt x="705" y="330"/>
                  <a:pt x="706" y="331"/>
                  <a:pt x="705" y="332"/>
                </a:cubicBezTo>
                <a:cubicBezTo>
                  <a:pt x="705" y="333"/>
                  <a:pt x="704" y="333"/>
                  <a:pt x="704" y="332"/>
                </a:cubicBezTo>
                <a:cubicBezTo>
                  <a:pt x="702" y="331"/>
                  <a:pt x="703" y="330"/>
                  <a:pt x="704" y="328"/>
                </a:cubicBezTo>
                <a:cubicBezTo>
                  <a:pt x="705" y="326"/>
                  <a:pt x="707" y="325"/>
                  <a:pt x="710" y="327"/>
                </a:cubicBezTo>
                <a:cubicBezTo>
                  <a:pt x="712" y="328"/>
                  <a:pt x="713" y="330"/>
                  <a:pt x="713" y="333"/>
                </a:cubicBezTo>
                <a:cubicBezTo>
                  <a:pt x="711" y="339"/>
                  <a:pt x="711" y="339"/>
                  <a:pt x="711" y="339"/>
                </a:cubicBezTo>
                <a:cubicBezTo>
                  <a:pt x="714" y="341"/>
                  <a:pt x="715" y="346"/>
                  <a:pt x="714" y="350"/>
                </a:cubicBezTo>
                <a:cubicBezTo>
                  <a:pt x="713" y="352"/>
                  <a:pt x="712" y="353"/>
                  <a:pt x="710" y="354"/>
                </a:cubicBezTo>
                <a:cubicBezTo>
                  <a:pt x="709" y="353"/>
                  <a:pt x="705" y="355"/>
                  <a:pt x="706" y="353"/>
                </a:cubicBezTo>
                <a:cubicBezTo>
                  <a:pt x="706" y="352"/>
                  <a:pt x="706" y="351"/>
                  <a:pt x="707" y="350"/>
                </a:cubicBezTo>
                <a:cubicBezTo>
                  <a:pt x="708" y="351"/>
                  <a:pt x="710" y="353"/>
                  <a:pt x="711" y="350"/>
                </a:cubicBezTo>
                <a:cubicBezTo>
                  <a:pt x="712" y="349"/>
                  <a:pt x="712" y="345"/>
                  <a:pt x="712" y="343"/>
                </a:cubicBezTo>
                <a:cubicBezTo>
                  <a:pt x="710" y="338"/>
                  <a:pt x="705" y="341"/>
                  <a:pt x="701" y="341"/>
                </a:cubicBezTo>
                <a:cubicBezTo>
                  <a:pt x="697" y="344"/>
                  <a:pt x="697" y="349"/>
                  <a:pt x="696" y="353"/>
                </a:cubicBezTo>
                <a:cubicBezTo>
                  <a:pt x="695" y="359"/>
                  <a:pt x="701" y="363"/>
                  <a:pt x="703" y="366"/>
                </a:cubicBezTo>
                <a:cubicBezTo>
                  <a:pt x="706" y="370"/>
                  <a:pt x="706" y="370"/>
                  <a:pt x="706" y="370"/>
                </a:cubicBezTo>
                <a:cubicBezTo>
                  <a:pt x="699" y="373"/>
                  <a:pt x="702" y="381"/>
                  <a:pt x="702" y="387"/>
                </a:cubicBezTo>
                <a:cubicBezTo>
                  <a:pt x="704" y="391"/>
                  <a:pt x="706" y="395"/>
                  <a:pt x="710" y="397"/>
                </a:cubicBezTo>
                <a:cubicBezTo>
                  <a:pt x="706" y="398"/>
                  <a:pt x="704" y="393"/>
                  <a:pt x="701" y="391"/>
                </a:cubicBezTo>
                <a:cubicBezTo>
                  <a:pt x="699" y="384"/>
                  <a:pt x="698" y="376"/>
                  <a:pt x="703" y="370"/>
                </a:cubicBezTo>
                <a:cubicBezTo>
                  <a:pt x="701" y="365"/>
                  <a:pt x="696" y="363"/>
                  <a:pt x="695" y="358"/>
                </a:cubicBezTo>
                <a:cubicBezTo>
                  <a:pt x="693" y="351"/>
                  <a:pt x="695" y="346"/>
                  <a:pt x="699" y="341"/>
                </a:cubicBezTo>
                <a:cubicBezTo>
                  <a:pt x="698" y="339"/>
                  <a:pt x="695" y="337"/>
                  <a:pt x="694" y="336"/>
                </a:cubicBezTo>
                <a:cubicBezTo>
                  <a:pt x="689" y="329"/>
                  <a:pt x="695" y="322"/>
                  <a:pt x="696" y="316"/>
                </a:cubicBezTo>
                <a:cubicBezTo>
                  <a:pt x="698" y="315"/>
                  <a:pt x="699" y="313"/>
                  <a:pt x="698" y="310"/>
                </a:cubicBezTo>
                <a:cubicBezTo>
                  <a:pt x="694" y="307"/>
                  <a:pt x="692" y="303"/>
                  <a:pt x="692" y="298"/>
                </a:cubicBezTo>
                <a:cubicBezTo>
                  <a:pt x="693" y="293"/>
                  <a:pt x="693" y="286"/>
                  <a:pt x="699" y="284"/>
                </a:cubicBezTo>
                <a:cubicBezTo>
                  <a:pt x="704" y="284"/>
                  <a:pt x="709" y="278"/>
                  <a:pt x="714" y="281"/>
                </a:cubicBezTo>
                <a:cubicBezTo>
                  <a:pt x="715" y="279"/>
                  <a:pt x="716" y="277"/>
                  <a:pt x="715" y="275"/>
                </a:cubicBezTo>
                <a:cubicBezTo>
                  <a:pt x="714" y="270"/>
                  <a:pt x="709" y="271"/>
                  <a:pt x="706" y="268"/>
                </a:cubicBezTo>
                <a:cubicBezTo>
                  <a:pt x="701" y="270"/>
                  <a:pt x="695" y="274"/>
                  <a:pt x="690" y="272"/>
                </a:cubicBezTo>
                <a:cubicBezTo>
                  <a:pt x="684" y="270"/>
                  <a:pt x="681" y="267"/>
                  <a:pt x="681" y="263"/>
                </a:cubicBezTo>
                <a:cubicBezTo>
                  <a:pt x="673" y="258"/>
                  <a:pt x="671" y="249"/>
                  <a:pt x="673" y="242"/>
                </a:cubicBezTo>
                <a:cubicBezTo>
                  <a:pt x="675" y="239"/>
                  <a:pt x="678" y="235"/>
                  <a:pt x="675" y="231"/>
                </a:cubicBezTo>
                <a:cubicBezTo>
                  <a:pt x="674" y="227"/>
                  <a:pt x="670" y="226"/>
                  <a:pt x="666" y="225"/>
                </a:cubicBezTo>
                <a:cubicBezTo>
                  <a:pt x="660" y="225"/>
                  <a:pt x="654" y="220"/>
                  <a:pt x="651" y="214"/>
                </a:cubicBezTo>
                <a:cubicBezTo>
                  <a:pt x="652" y="204"/>
                  <a:pt x="638" y="206"/>
                  <a:pt x="637" y="196"/>
                </a:cubicBezTo>
                <a:cubicBezTo>
                  <a:pt x="634" y="190"/>
                  <a:pt x="638" y="183"/>
                  <a:pt x="641" y="179"/>
                </a:cubicBezTo>
                <a:cubicBezTo>
                  <a:pt x="646" y="172"/>
                  <a:pt x="656" y="181"/>
                  <a:pt x="659" y="171"/>
                </a:cubicBezTo>
                <a:cubicBezTo>
                  <a:pt x="660" y="168"/>
                  <a:pt x="660" y="165"/>
                  <a:pt x="658" y="163"/>
                </a:cubicBezTo>
                <a:cubicBezTo>
                  <a:pt x="653" y="159"/>
                  <a:pt x="648" y="164"/>
                  <a:pt x="643" y="165"/>
                </a:cubicBezTo>
                <a:cubicBezTo>
                  <a:pt x="637" y="167"/>
                  <a:pt x="632" y="163"/>
                  <a:pt x="627" y="162"/>
                </a:cubicBezTo>
                <a:cubicBezTo>
                  <a:pt x="620" y="162"/>
                  <a:pt x="615" y="157"/>
                  <a:pt x="610" y="153"/>
                </a:cubicBezTo>
                <a:cubicBezTo>
                  <a:pt x="608" y="146"/>
                  <a:pt x="608" y="146"/>
                  <a:pt x="608" y="146"/>
                </a:cubicBezTo>
                <a:cubicBezTo>
                  <a:pt x="603" y="145"/>
                  <a:pt x="600" y="142"/>
                  <a:pt x="596" y="139"/>
                </a:cubicBezTo>
                <a:cubicBezTo>
                  <a:pt x="591" y="137"/>
                  <a:pt x="586" y="134"/>
                  <a:pt x="584" y="129"/>
                </a:cubicBezTo>
                <a:cubicBezTo>
                  <a:pt x="583" y="126"/>
                  <a:pt x="584" y="122"/>
                  <a:pt x="583" y="119"/>
                </a:cubicBezTo>
                <a:cubicBezTo>
                  <a:pt x="576" y="119"/>
                  <a:pt x="569" y="119"/>
                  <a:pt x="565" y="114"/>
                </a:cubicBezTo>
                <a:cubicBezTo>
                  <a:pt x="562" y="109"/>
                  <a:pt x="557" y="106"/>
                  <a:pt x="556" y="100"/>
                </a:cubicBezTo>
                <a:cubicBezTo>
                  <a:pt x="553" y="99"/>
                  <a:pt x="550" y="99"/>
                  <a:pt x="547" y="99"/>
                </a:cubicBezTo>
                <a:cubicBezTo>
                  <a:pt x="540" y="98"/>
                  <a:pt x="534" y="92"/>
                  <a:pt x="533" y="85"/>
                </a:cubicBezTo>
                <a:cubicBezTo>
                  <a:pt x="534" y="82"/>
                  <a:pt x="532" y="80"/>
                  <a:pt x="531" y="78"/>
                </a:cubicBezTo>
                <a:cubicBezTo>
                  <a:pt x="527" y="71"/>
                  <a:pt x="533" y="64"/>
                  <a:pt x="531" y="58"/>
                </a:cubicBezTo>
                <a:cubicBezTo>
                  <a:pt x="530" y="56"/>
                  <a:pt x="528" y="55"/>
                  <a:pt x="526" y="53"/>
                </a:cubicBezTo>
                <a:cubicBezTo>
                  <a:pt x="522" y="53"/>
                  <a:pt x="519" y="55"/>
                  <a:pt x="518" y="58"/>
                </a:cubicBezTo>
                <a:cubicBezTo>
                  <a:pt x="517" y="59"/>
                  <a:pt x="515" y="62"/>
                  <a:pt x="517" y="64"/>
                </a:cubicBezTo>
                <a:cubicBezTo>
                  <a:pt x="519" y="67"/>
                  <a:pt x="518" y="70"/>
                  <a:pt x="517" y="73"/>
                </a:cubicBezTo>
                <a:cubicBezTo>
                  <a:pt x="515" y="79"/>
                  <a:pt x="509" y="80"/>
                  <a:pt x="503" y="82"/>
                </a:cubicBezTo>
                <a:cubicBezTo>
                  <a:pt x="496" y="81"/>
                  <a:pt x="491" y="76"/>
                  <a:pt x="487" y="70"/>
                </a:cubicBezTo>
                <a:cubicBezTo>
                  <a:pt x="482" y="70"/>
                  <a:pt x="476" y="70"/>
                  <a:pt x="472" y="66"/>
                </a:cubicBezTo>
                <a:cubicBezTo>
                  <a:pt x="468" y="61"/>
                  <a:pt x="468" y="50"/>
                  <a:pt x="458" y="50"/>
                </a:cubicBezTo>
                <a:cubicBezTo>
                  <a:pt x="452" y="48"/>
                  <a:pt x="450" y="56"/>
                  <a:pt x="443" y="56"/>
                </a:cubicBezTo>
                <a:cubicBezTo>
                  <a:pt x="435" y="58"/>
                  <a:pt x="430" y="50"/>
                  <a:pt x="422" y="50"/>
                </a:cubicBezTo>
                <a:cubicBezTo>
                  <a:pt x="418" y="48"/>
                  <a:pt x="414" y="44"/>
                  <a:pt x="414" y="38"/>
                </a:cubicBezTo>
                <a:cubicBezTo>
                  <a:pt x="414" y="35"/>
                  <a:pt x="416" y="32"/>
                  <a:pt x="418" y="29"/>
                </a:cubicBezTo>
                <a:cubicBezTo>
                  <a:pt x="417" y="24"/>
                  <a:pt x="413" y="20"/>
                  <a:pt x="409" y="18"/>
                </a:cubicBezTo>
                <a:cubicBezTo>
                  <a:pt x="407" y="18"/>
                  <a:pt x="405" y="19"/>
                  <a:pt x="404" y="21"/>
                </a:cubicBezTo>
                <a:cubicBezTo>
                  <a:pt x="407" y="27"/>
                  <a:pt x="402" y="33"/>
                  <a:pt x="401" y="39"/>
                </a:cubicBezTo>
                <a:cubicBezTo>
                  <a:pt x="398" y="44"/>
                  <a:pt x="392" y="44"/>
                  <a:pt x="387" y="45"/>
                </a:cubicBezTo>
                <a:cubicBezTo>
                  <a:pt x="381" y="47"/>
                  <a:pt x="378" y="43"/>
                  <a:pt x="375" y="41"/>
                </a:cubicBezTo>
                <a:cubicBezTo>
                  <a:pt x="369" y="42"/>
                  <a:pt x="365" y="50"/>
                  <a:pt x="358" y="50"/>
                </a:cubicBezTo>
                <a:cubicBezTo>
                  <a:pt x="352" y="52"/>
                  <a:pt x="349" y="49"/>
                  <a:pt x="344" y="47"/>
                </a:cubicBezTo>
                <a:cubicBezTo>
                  <a:pt x="342" y="47"/>
                  <a:pt x="341" y="49"/>
                  <a:pt x="340" y="50"/>
                </a:cubicBezTo>
                <a:cubicBezTo>
                  <a:pt x="334" y="52"/>
                  <a:pt x="326" y="53"/>
                  <a:pt x="321" y="49"/>
                </a:cubicBezTo>
                <a:cubicBezTo>
                  <a:pt x="320" y="47"/>
                  <a:pt x="318" y="45"/>
                  <a:pt x="315" y="46"/>
                </a:cubicBezTo>
                <a:cubicBezTo>
                  <a:pt x="312" y="49"/>
                  <a:pt x="309" y="52"/>
                  <a:pt x="306" y="53"/>
                </a:cubicBezTo>
                <a:cubicBezTo>
                  <a:pt x="300" y="50"/>
                  <a:pt x="293" y="54"/>
                  <a:pt x="288" y="49"/>
                </a:cubicBezTo>
                <a:cubicBezTo>
                  <a:pt x="278" y="44"/>
                  <a:pt x="286" y="28"/>
                  <a:pt x="274" y="28"/>
                </a:cubicBezTo>
                <a:cubicBezTo>
                  <a:pt x="272" y="31"/>
                  <a:pt x="268" y="35"/>
                  <a:pt x="270" y="39"/>
                </a:cubicBezTo>
                <a:cubicBezTo>
                  <a:pt x="274" y="43"/>
                  <a:pt x="275" y="47"/>
                  <a:pt x="275" y="53"/>
                </a:cubicBezTo>
                <a:cubicBezTo>
                  <a:pt x="273" y="56"/>
                  <a:pt x="272" y="59"/>
                  <a:pt x="268" y="61"/>
                </a:cubicBezTo>
                <a:cubicBezTo>
                  <a:pt x="261" y="62"/>
                  <a:pt x="261" y="62"/>
                  <a:pt x="261" y="62"/>
                </a:cubicBezTo>
                <a:cubicBezTo>
                  <a:pt x="257" y="66"/>
                  <a:pt x="252" y="71"/>
                  <a:pt x="246" y="69"/>
                </a:cubicBezTo>
                <a:cubicBezTo>
                  <a:pt x="240" y="68"/>
                  <a:pt x="234" y="64"/>
                  <a:pt x="229" y="67"/>
                </a:cubicBezTo>
                <a:cubicBezTo>
                  <a:pt x="226" y="73"/>
                  <a:pt x="226" y="79"/>
                  <a:pt x="223" y="84"/>
                </a:cubicBezTo>
                <a:cubicBezTo>
                  <a:pt x="219" y="87"/>
                  <a:pt x="214" y="89"/>
                  <a:pt x="208" y="90"/>
                </a:cubicBezTo>
                <a:cubicBezTo>
                  <a:pt x="203" y="94"/>
                  <a:pt x="202" y="104"/>
                  <a:pt x="194" y="105"/>
                </a:cubicBezTo>
                <a:cubicBezTo>
                  <a:pt x="189" y="105"/>
                  <a:pt x="185" y="105"/>
                  <a:pt x="181" y="103"/>
                </a:cubicBezTo>
                <a:cubicBezTo>
                  <a:pt x="174" y="99"/>
                  <a:pt x="179" y="91"/>
                  <a:pt x="175" y="85"/>
                </a:cubicBezTo>
                <a:cubicBezTo>
                  <a:pt x="173" y="82"/>
                  <a:pt x="170" y="82"/>
                  <a:pt x="166" y="82"/>
                </a:cubicBezTo>
                <a:cubicBezTo>
                  <a:pt x="164" y="85"/>
                  <a:pt x="159" y="87"/>
                  <a:pt x="162" y="92"/>
                </a:cubicBezTo>
                <a:cubicBezTo>
                  <a:pt x="166" y="99"/>
                  <a:pt x="167" y="105"/>
                  <a:pt x="162" y="111"/>
                </a:cubicBezTo>
                <a:cubicBezTo>
                  <a:pt x="165" y="117"/>
                  <a:pt x="161" y="123"/>
                  <a:pt x="158" y="128"/>
                </a:cubicBezTo>
                <a:cubicBezTo>
                  <a:pt x="154" y="131"/>
                  <a:pt x="151" y="132"/>
                  <a:pt x="145" y="132"/>
                </a:cubicBezTo>
                <a:cubicBezTo>
                  <a:pt x="143" y="134"/>
                  <a:pt x="143" y="137"/>
                  <a:pt x="142" y="140"/>
                </a:cubicBezTo>
                <a:cubicBezTo>
                  <a:pt x="137" y="145"/>
                  <a:pt x="137" y="153"/>
                  <a:pt x="130" y="155"/>
                </a:cubicBezTo>
                <a:cubicBezTo>
                  <a:pt x="127" y="158"/>
                  <a:pt x="121" y="155"/>
                  <a:pt x="120" y="160"/>
                </a:cubicBezTo>
                <a:cubicBezTo>
                  <a:pt x="119" y="171"/>
                  <a:pt x="110" y="180"/>
                  <a:pt x="99" y="184"/>
                </a:cubicBezTo>
                <a:cubicBezTo>
                  <a:pt x="98" y="187"/>
                  <a:pt x="99" y="190"/>
                  <a:pt x="98" y="194"/>
                </a:cubicBezTo>
                <a:cubicBezTo>
                  <a:pt x="96" y="200"/>
                  <a:pt x="91" y="204"/>
                  <a:pt x="84" y="205"/>
                </a:cubicBezTo>
                <a:cubicBezTo>
                  <a:pt x="80" y="209"/>
                  <a:pt x="75" y="217"/>
                  <a:pt x="67" y="214"/>
                </a:cubicBezTo>
                <a:cubicBezTo>
                  <a:pt x="63" y="213"/>
                  <a:pt x="59" y="212"/>
                  <a:pt x="56" y="214"/>
                </a:cubicBezTo>
                <a:cubicBezTo>
                  <a:pt x="53" y="214"/>
                  <a:pt x="53" y="217"/>
                  <a:pt x="53" y="220"/>
                </a:cubicBezTo>
                <a:cubicBezTo>
                  <a:pt x="54" y="223"/>
                  <a:pt x="57" y="226"/>
                  <a:pt x="61" y="225"/>
                </a:cubicBezTo>
                <a:cubicBezTo>
                  <a:pt x="64" y="220"/>
                  <a:pt x="69" y="224"/>
                  <a:pt x="73" y="226"/>
                </a:cubicBezTo>
                <a:cubicBezTo>
                  <a:pt x="78" y="229"/>
                  <a:pt x="81" y="237"/>
                  <a:pt x="79" y="243"/>
                </a:cubicBezTo>
                <a:cubicBezTo>
                  <a:pt x="77" y="247"/>
                  <a:pt x="74" y="250"/>
                  <a:pt x="72" y="253"/>
                </a:cubicBezTo>
                <a:cubicBezTo>
                  <a:pt x="70" y="255"/>
                  <a:pt x="69" y="255"/>
                  <a:pt x="67" y="256"/>
                </a:cubicBezTo>
                <a:cubicBezTo>
                  <a:pt x="68" y="261"/>
                  <a:pt x="68" y="266"/>
                  <a:pt x="64" y="270"/>
                </a:cubicBezTo>
                <a:cubicBezTo>
                  <a:pt x="61" y="276"/>
                  <a:pt x="50" y="272"/>
                  <a:pt x="50" y="281"/>
                </a:cubicBezTo>
                <a:cubicBezTo>
                  <a:pt x="47" y="289"/>
                  <a:pt x="56" y="293"/>
                  <a:pt x="55" y="301"/>
                </a:cubicBezTo>
                <a:cubicBezTo>
                  <a:pt x="50" y="307"/>
                  <a:pt x="53" y="317"/>
                  <a:pt x="47" y="323"/>
                </a:cubicBezTo>
                <a:cubicBezTo>
                  <a:pt x="44" y="325"/>
                  <a:pt x="38" y="327"/>
                  <a:pt x="33" y="326"/>
                </a:cubicBezTo>
                <a:cubicBezTo>
                  <a:pt x="30" y="324"/>
                  <a:pt x="28" y="322"/>
                  <a:pt x="25" y="324"/>
                </a:cubicBezTo>
                <a:cubicBezTo>
                  <a:pt x="24" y="322"/>
                  <a:pt x="27" y="320"/>
                  <a:pt x="25" y="318"/>
                </a:cubicBezTo>
                <a:cubicBezTo>
                  <a:pt x="24" y="315"/>
                  <a:pt x="23" y="310"/>
                  <a:pt x="24" y="307"/>
                </a:cubicBezTo>
                <a:cubicBezTo>
                  <a:pt x="25" y="304"/>
                  <a:pt x="26" y="300"/>
                  <a:pt x="30" y="299"/>
                </a:cubicBezTo>
                <a:cubicBezTo>
                  <a:pt x="29" y="297"/>
                  <a:pt x="27" y="295"/>
                  <a:pt x="25" y="294"/>
                </a:cubicBezTo>
                <a:cubicBezTo>
                  <a:pt x="26" y="292"/>
                  <a:pt x="24" y="288"/>
                  <a:pt x="28" y="287"/>
                </a:cubicBezTo>
                <a:cubicBezTo>
                  <a:pt x="30" y="287"/>
                  <a:pt x="30" y="287"/>
                  <a:pt x="30" y="288"/>
                </a:cubicBezTo>
                <a:cubicBezTo>
                  <a:pt x="30" y="291"/>
                  <a:pt x="26" y="289"/>
                  <a:pt x="26" y="291"/>
                </a:cubicBezTo>
                <a:cubicBezTo>
                  <a:pt x="27" y="293"/>
                  <a:pt x="28" y="295"/>
                  <a:pt x="30" y="296"/>
                </a:cubicBezTo>
                <a:cubicBezTo>
                  <a:pt x="33" y="297"/>
                  <a:pt x="36" y="295"/>
                  <a:pt x="38" y="292"/>
                </a:cubicBezTo>
                <a:cubicBezTo>
                  <a:pt x="41" y="289"/>
                  <a:pt x="39" y="284"/>
                  <a:pt x="38" y="280"/>
                </a:cubicBezTo>
                <a:cubicBezTo>
                  <a:pt x="36" y="276"/>
                  <a:pt x="33" y="275"/>
                  <a:pt x="30" y="274"/>
                </a:cubicBezTo>
                <a:cubicBezTo>
                  <a:pt x="24" y="273"/>
                  <a:pt x="19" y="279"/>
                  <a:pt x="15" y="284"/>
                </a:cubicBezTo>
                <a:cubicBezTo>
                  <a:pt x="15" y="287"/>
                  <a:pt x="12" y="290"/>
                  <a:pt x="15" y="295"/>
                </a:cubicBezTo>
                <a:cubicBezTo>
                  <a:pt x="13" y="295"/>
                  <a:pt x="12" y="293"/>
                  <a:pt x="12" y="292"/>
                </a:cubicBezTo>
                <a:cubicBezTo>
                  <a:pt x="12" y="290"/>
                  <a:pt x="12" y="287"/>
                  <a:pt x="13" y="284"/>
                </a:cubicBezTo>
                <a:cubicBezTo>
                  <a:pt x="15" y="279"/>
                  <a:pt x="10" y="274"/>
                  <a:pt x="13" y="269"/>
                </a:cubicBezTo>
                <a:cubicBezTo>
                  <a:pt x="14" y="266"/>
                  <a:pt x="15" y="262"/>
                  <a:pt x="18" y="261"/>
                </a:cubicBezTo>
                <a:cubicBezTo>
                  <a:pt x="21" y="258"/>
                  <a:pt x="27" y="260"/>
                  <a:pt x="30" y="261"/>
                </a:cubicBezTo>
                <a:cubicBezTo>
                  <a:pt x="34" y="261"/>
                  <a:pt x="37" y="264"/>
                  <a:pt x="39" y="267"/>
                </a:cubicBezTo>
                <a:cubicBezTo>
                  <a:pt x="40" y="269"/>
                  <a:pt x="41" y="272"/>
                  <a:pt x="39" y="275"/>
                </a:cubicBezTo>
                <a:cubicBezTo>
                  <a:pt x="38" y="278"/>
                  <a:pt x="41" y="281"/>
                  <a:pt x="41" y="285"/>
                </a:cubicBezTo>
                <a:cubicBezTo>
                  <a:pt x="41" y="288"/>
                  <a:pt x="39" y="291"/>
                  <a:pt x="38" y="295"/>
                </a:cubicBezTo>
                <a:cubicBezTo>
                  <a:pt x="41" y="297"/>
                  <a:pt x="46" y="300"/>
                  <a:pt x="43" y="304"/>
                </a:cubicBezTo>
                <a:cubicBezTo>
                  <a:pt x="42" y="305"/>
                  <a:pt x="42" y="307"/>
                  <a:pt x="41" y="307"/>
                </a:cubicBezTo>
                <a:cubicBezTo>
                  <a:pt x="40" y="306"/>
                  <a:pt x="40" y="306"/>
                  <a:pt x="40" y="306"/>
                </a:cubicBezTo>
                <a:cubicBezTo>
                  <a:pt x="41" y="304"/>
                  <a:pt x="43" y="301"/>
                  <a:pt x="41" y="299"/>
                </a:cubicBezTo>
                <a:cubicBezTo>
                  <a:pt x="39" y="298"/>
                  <a:pt x="37" y="296"/>
                  <a:pt x="34" y="298"/>
                </a:cubicBezTo>
                <a:cubicBezTo>
                  <a:pt x="32" y="299"/>
                  <a:pt x="31" y="302"/>
                  <a:pt x="31" y="305"/>
                </a:cubicBezTo>
                <a:cubicBezTo>
                  <a:pt x="31" y="309"/>
                  <a:pt x="33" y="310"/>
                  <a:pt x="35" y="313"/>
                </a:cubicBezTo>
                <a:cubicBezTo>
                  <a:pt x="39" y="313"/>
                  <a:pt x="43" y="315"/>
                  <a:pt x="46" y="312"/>
                </a:cubicBezTo>
                <a:cubicBezTo>
                  <a:pt x="50" y="310"/>
                  <a:pt x="51" y="304"/>
                  <a:pt x="53" y="301"/>
                </a:cubicBezTo>
                <a:cubicBezTo>
                  <a:pt x="53" y="292"/>
                  <a:pt x="44" y="287"/>
                  <a:pt x="47" y="278"/>
                </a:cubicBezTo>
                <a:cubicBezTo>
                  <a:pt x="50" y="270"/>
                  <a:pt x="62" y="275"/>
                  <a:pt x="64" y="266"/>
                </a:cubicBezTo>
                <a:cubicBezTo>
                  <a:pt x="65" y="263"/>
                  <a:pt x="67" y="259"/>
                  <a:pt x="65" y="256"/>
                </a:cubicBezTo>
                <a:cubicBezTo>
                  <a:pt x="58" y="255"/>
                  <a:pt x="54" y="246"/>
                  <a:pt x="52" y="240"/>
                </a:cubicBezTo>
                <a:cubicBezTo>
                  <a:pt x="50" y="240"/>
                  <a:pt x="49" y="242"/>
                  <a:pt x="49" y="240"/>
                </a:cubicBezTo>
                <a:cubicBezTo>
                  <a:pt x="50" y="238"/>
                  <a:pt x="50" y="236"/>
                  <a:pt x="50" y="234"/>
                </a:cubicBezTo>
                <a:cubicBezTo>
                  <a:pt x="50" y="232"/>
                  <a:pt x="48" y="229"/>
                  <a:pt x="45" y="228"/>
                </a:cubicBezTo>
                <a:cubicBezTo>
                  <a:pt x="42" y="229"/>
                  <a:pt x="38" y="229"/>
                  <a:pt x="36" y="233"/>
                </a:cubicBezTo>
                <a:cubicBezTo>
                  <a:pt x="36" y="235"/>
                  <a:pt x="35" y="236"/>
                  <a:pt x="34" y="237"/>
                </a:cubicBezTo>
                <a:cubicBezTo>
                  <a:pt x="34" y="235"/>
                  <a:pt x="34" y="234"/>
                  <a:pt x="35" y="232"/>
                </a:cubicBezTo>
                <a:cubicBezTo>
                  <a:pt x="38" y="229"/>
                  <a:pt x="41" y="226"/>
                  <a:pt x="44" y="227"/>
                </a:cubicBezTo>
                <a:cubicBezTo>
                  <a:pt x="45" y="227"/>
                  <a:pt x="45" y="226"/>
                  <a:pt x="46" y="226"/>
                </a:cubicBezTo>
                <a:cubicBezTo>
                  <a:pt x="46" y="223"/>
                  <a:pt x="44" y="222"/>
                  <a:pt x="42" y="220"/>
                </a:cubicBezTo>
                <a:cubicBezTo>
                  <a:pt x="40" y="220"/>
                  <a:pt x="37" y="218"/>
                  <a:pt x="35" y="220"/>
                </a:cubicBezTo>
                <a:cubicBezTo>
                  <a:pt x="29" y="223"/>
                  <a:pt x="27" y="229"/>
                  <a:pt x="25" y="235"/>
                </a:cubicBezTo>
                <a:cubicBezTo>
                  <a:pt x="26" y="239"/>
                  <a:pt x="30" y="244"/>
                  <a:pt x="34" y="246"/>
                </a:cubicBezTo>
                <a:cubicBezTo>
                  <a:pt x="35" y="246"/>
                  <a:pt x="35" y="245"/>
                  <a:pt x="36" y="245"/>
                </a:cubicBezTo>
                <a:cubicBezTo>
                  <a:pt x="37" y="243"/>
                  <a:pt x="35" y="241"/>
                  <a:pt x="36" y="240"/>
                </a:cubicBezTo>
                <a:cubicBezTo>
                  <a:pt x="39" y="245"/>
                  <a:pt x="44" y="246"/>
                  <a:pt x="49" y="249"/>
                </a:cubicBezTo>
                <a:cubicBezTo>
                  <a:pt x="52" y="249"/>
                  <a:pt x="55" y="252"/>
                  <a:pt x="56" y="253"/>
                </a:cubicBezTo>
                <a:cubicBezTo>
                  <a:pt x="56" y="256"/>
                  <a:pt x="59" y="260"/>
                  <a:pt x="56" y="263"/>
                </a:cubicBezTo>
                <a:cubicBezTo>
                  <a:pt x="54" y="266"/>
                  <a:pt x="50" y="268"/>
                  <a:pt x="46" y="267"/>
                </a:cubicBezTo>
                <a:cubicBezTo>
                  <a:pt x="44" y="268"/>
                  <a:pt x="44" y="269"/>
                  <a:pt x="41" y="269"/>
                </a:cubicBezTo>
                <a:cubicBezTo>
                  <a:pt x="41" y="266"/>
                  <a:pt x="44" y="266"/>
                  <a:pt x="47" y="265"/>
                </a:cubicBezTo>
                <a:cubicBezTo>
                  <a:pt x="49" y="266"/>
                  <a:pt x="52" y="265"/>
                  <a:pt x="53" y="264"/>
                </a:cubicBezTo>
                <a:cubicBezTo>
                  <a:pt x="56" y="261"/>
                  <a:pt x="56" y="258"/>
                  <a:pt x="56" y="255"/>
                </a:cubicBezTo>
                <a:cubicBezTo>
                  <a:pt x="55" y="251"/>
                  <a:pt x="50" y="252"/>
                  <a:pt x="47" y="250"/>
                </a:cubicBezTo>
                <a:cubicBezTo>
                  <a:pt x="44" y="249"/>
                  <a:pt x="40" y="246"/>
                  <a:pt x="36" y="247"/>
                </a:cubicBezTo>
                <a:cubicBezTo>
                  <a:pt x="32" y="246"/>
                  <a:pt x="25" y="243"/>
                  <a:pt x="24" y="238"/>
                </a:cubicBezTo>
                <a:cubicBezTo>
                  <a:pt x="24" y="235"/>
                  <a:pt x="24" y="230"/>
                  <a:pt x="27" y="227"/>
                </a:cubicBezTo>
                <a:cubicBezTo>
                  <a:pt x="27" y="223"/>
                  <a:pt x="33" y="220"/>
                  <a:pt x="37" y="217"/>
                </a:cubicBezTo>
                <a:cubicBezTo>
                  <a:pt x="38" y="216"/>
                  <a:pt x="37" y="214"/>
                  <a:pt x="37" y="214"/>
                </a:cubicBezTo>
                <a:cubicBezTo>
                  <a:pt x="38" y="204"/>
                  <a:pt x="45" y="197"/>
                  <a:pt x="54" y="194"/>
                </a:cubicBezTo>
                <a:cubicBezTo>
                  <a:pt x="56" y="191"/>
                  <a:pt x="51" y="187"/>
                  <a:pt x="53" y="183"/>
                </a:cubicBezTo>
                <a:cubicBezTo>
                  <a:pt x="55" y="177"/>
                  <a:pt x="61" y="170"/>
                  <a:pt x="67" y="168"/>
                </a:cubicBezTo>
                <a:cubicBezTo>
                  <a:pt x="69" y="164"/>
                  <a:pt x="71" y="161"/>
                  <a:pt x="73" y="157"/>
                </a:cubicBezTo>
                <a:cubicBezTo>
                  <a:pt x="75" y="149"/>
                  <a:pt x="78" y="141"/>
                  <a:pt x="85" y="137"/>
                </a:cubicBezTo>
                <a:cubicBezTo>
                  <a:pt x="79" y="144"/>
                  <a:pt x="76" y="151"/>
                  <a:pt x="74" y="160"/>
                </a:cubicBezTo>
                <a:cubicBezTo>
                  <a:pt x="70" y="165"/>
                  <a:pt x="67" y="174"/>
                  <a:pt x="70" y="181"/>
                </a:cubicBezTo>
                <a:cubicBezTo>
                  <a:pt x="73" y="184"/>
                  <a:pt x="76" y="186"/>
                  <a:pt x="80" y="185"/>
                </a:cubicBezTo>
                <a:cubicBezTo>
                  <a:pt x="82" y="184"/>
                  <a:pt x="84" y="183"/>
                  <a:pt x="84" y="182"/>
                </a:cubicBezTo>
                <a:cubicBezTo>
                  <a:pt x="79" y="177"/>
                  <a:pt x="82" y="169"/>
                  <a:pt x="82" y="162"/>
                </a:cubicBezTo>
                <a:cubicBezTo>
                  <a:pt x="84" y="157"/>
                  <a:pt x="84" y="151"/>
                  <a:pt x="90" y="147"/>
                </a:cubicBezTo>
                <a:cubicBezTo>
                  <a:pt x="96" y="142"/>
                  <a:pt x="96" y="142"/>
                  <a:pt x="96" y="142"/>
                </a:cubicBezTo>
                <a:cubicBezTo>
                  <a:pt x="93" y="147"/>
                  <a:pt x="88" y="150"/>
                  <a:pt x="86" y="154"/>
                </a:cubicBezTo>
                <a:cubicBezTo>
                  <a:pt x="84" y="162"/>
                  <a:pt x="81" y="172"/>
                  <a:pt x="86" y="180"/>
                </a:cubicBezTo>
                <a:cubicBezTo>
                  <a:pt x="88" y="183"/>
                  <a:pt x="92" y="183"/>
                  <a:pt x="96" y="183"/>
                </a:cubicBezTo>
                <a:cubicBezTo>
                  <a:pt x="105" y="181"/>
                  <a:pt x="114" y="174"/>
                  <a:pt x="117" y="165"/>
                </a:cubicBezTo>
                <a:cubicBezTo>
                  <a:pt x="119" y="162"/>
                  <a:pt x="119" y="160"/>
                  <a:pt x="117" y="157"/>
                </a:cubicBezTo>
                <a:cubicBezTo>
                  <a:pt x="116" y="156"/>
                  <a:pt x="113" y="155"/>
                  <a:pt x="113" y="153"/>
                </a:cubicBezTo>
                <a:cubicBezTo>
                  <a:pt x="117" y="157"/>
                  <a:pt x="125" y="156"/>
                  <a:pt x="130" y="153"/>
                </a:cubicBezTo>
                <a:cubicBezTo>
                  <a:pt x="136" y="150"/>
                  <a:pt x="134" y="143"/>
                  <a:pt x="140" y="139"/>
                </a:cubicBezTo>
                <a:cubicBezTo>
                  <a:pt x="142" y="135"/>
                  <a:pt x="142" y="130"/>
                  <a:pt x="140" y="125"/>
                </a:cubicBezTo>
                <a:cubicBezTo>
                  <a:pt x="139" y="122"/>
                  <a:pt x="136" y="121"/>
                  <a:pt x="133" y="120"/>
                </a:cubicBezTo>
                <a:cubicBezTo>
                  <a:pt x="125" y="119"/>
                  <a:pt x="120" y="125"/>
                  <a:pt x="113" y="127"/>
                </a:cubicBezTo>
                <a:cubicBezTo>
                  <a:pt x="108" y="130"/>
                  <a:pt x="101" y="136"/>
                  <a:pt x="100" y="142"/>
                </a:cubicBezTo>
                <a:cubicBezTo>
                  <a:pt x="99" y="143"/>
                  <a:pt x="97" y="142"/>
                  <a:pt x="96" y="142"/>
                </a:cubicBezTo>
                <a:cubicBezTo>
                  <a:pt x="100" y="136"/>
                  <a:pt x="105" y="130"/>
                  <a:pt x="111" y="125"/>
                </a:cubicBezTo>
                <a:cubicBezTo>
                  <a:pt x="117" y="122"/>
                  <a:pt x="123" y="120"/>
                  <a:pt x="128" y="118"/>
                </a:cubicBezTo>
                <a:cubicBezTo>
                  <a:pt x="137" y="119"/>
                  <a:pt x="137" y="119"/>
                  <a:pt x="137" y="119"/>
                </a:cubicBezTo>
                <a:cubicBezTo>
                  <a:pt x="140" y="113"/>
                  <a:pt x="140" y="113"/>
                  <a:pt x="140" y="113"/>
                </a:cubicBezTo>
                <a:cubicBezTo>
                  <a:pt x="141" y="116"/>
                  <a:pt x="142" y="118"/>
                  <a:pt x="142" y="119"/>
                </a:cubicBezTo>
                <a:cubicBezTo>
                  <a:pt x="142" y="120"/>
                  <a:pt x="139" y="120"/>
                  <a:pt x="140" y="122"/>
                </a:cubicBezTo>
                <a:cubicBezTo>
                  <a:pt x="142" y="125"/>
                  <a:pt x="142" y="129"/>
                  <a:pt x="146" y="130"/>
                </a:cubicBezTo>
                <a:cubicBezTo>
                  <a:pt x="153" y="131"/>
                  <a:pt x="158" y="124"/>
                  <a:pt x="161" y="119"/>
                </a:cubicBezTo>
                <a:cubicBezTo>
                  <a:pt x="161" y="117"/>
                  <a:pt x="162" y="116"/>
                  <a:pt x="160" y="116"/>
                </a:cubicBezTo>
                <a:cubicBezTo>
                  <a:pt x="156" y="119"/>
                  <a:pt x="151" y="122"/>
                  <a:pt x="145" y="120"/>
                </a:cubicBezTo>
                <a:cubicBezTo>
                  <a:pt x="146" y="119"/>
                  <a:pt x="149" y="120"/>
                  <a:pt x="151" y="119"/>
                </a:cubicBezTo>
                <a:cubicBezTo>
                  <a:pt x="157" y="117"/>
                  <a:pt x="159" y="111"/>
                  <a:pt x="163" y="107"/>
                </a:cubicBezTo>
                <a:cubicBezTo>
                  <a:pt x="165" y="100"/>
                  <a:pt x="161" y="95"/>
                  <a:pt x="159" y="90"/>
                </a:cubicBezTo>
                <a:cubicBezTo>
                  <a:pt x="161" y="87"/>
                  <a:pt x="161" y="82"/>
                  <a:pt x="165" y="80"/>
                </a:cubicBezTo>
                <a:cubicBezTo>
                  <a:pt x="171" y="79"/>
                  <a:pt x="171" y="79"/>
                  <a:pt x="171" y="79"/>
                </a:cubicBezTo>
                <a:cubicBezTo>
                  <a:pt x="177" y="80"/>
                  <a:pt x="177" y="86"/>
                  <a:pt x="179" y="90"/>
                </a:cubicBezTo>
                <a:cubicBezTo>
                  <a:pt x="182" y="93"/>
                  <a:pt x="187" y="96"/>
                  <a:pt x="191" y="95"/>
                </a:cubicBezTo>
                <a:cubicBezTo>
                  <a:pt x="194" y="95"/>
                  <a:pt x="197" y="93"/>
                  <a:pt x="199" y="90"/>
                </a:cubicBezTo>
                <a:cubicBezTo>
                  <a:pt x="202" y="86"/>
                  <a:pt x="198" y="82"/>
                  <a:pt x="194" y="79"/>
                </a:cubicBezTo>
                <a:cubicBezTo>
                  <a:pt x="193" y="79"/>
                  <a:pt x="191" y="81"/>
                  <a:pt x="190" y="82"/>
                </a:cubicBezTo>
                <a:cubicBezTo>
                  <a:pt x="189" y="85"/>
                  <a:pt x="194" y="85"/>
                  <a:pt x="191" y="87"/>
                </a:cubicBezTo>
                <a:cubicBezTo>
                  <a:pt x="191" y="87"/>
                  <a:pt x="189" y="87"/>
                  <a:pt x="188" y="87"/>
                </a:cubicBezTo>
                <a:cubicBezTo>
                  <a:pt x="187" y="86"/>
                  <a:pt x="186" y="83"/>
                  <a:pt x="188" y="82"/>
                </a:cubicBezTo>
                <a:cubicBezTo>
                  <a:pt x="189" y="79"/>
                  <a:pt x="192" y="78"/>
                  <a:pt x="194" y="78"/>
                </a:cubicBezTo>
                <a:cubicBezTo>
                  <a:pt x="198" y="79"/>
                  <a:pt x="200" y="82"/>
                  <a:pt x="204" y="82"/>
                </a:cubicBezTo>
                <a:cubicBezTo>
                  <a:pt x="207" y="85"/>
                  <a:pt x="208" y="90"/>
                  <a:pt x="213" y="87"/>
                </a:cubicBezTo>
                <a:cubicBezTo>
                  <a:pt x="219" y="85"/>
                  <a:pt x="224" y="80"/>
                  <a:pt x="225" y="74"/>
                </a:cubicBezTo>
                <a:cubicBezTo>
                  <a:pt x="225" y="71"/>
                  <a:pt x="225" y="67"/>
                  <a:pt x="227" y="67"/>
                </a:cubicBezTo>
                <a:cubicBezTo>
                  <a:pt x="230" y="64"/>
                  <a:pt x="235" y="63"/>
                  <a:pt x="239" y="64"/>
                </a:cubicBezTo>
                <a:cubicBezTo>
                  <a:pt x="243" y="67"/>
                  <a:pt x="249" y="68"/>
                  <a:pt x="254" y="66"/>
                </a:cubicBezTo>
                <a:cubicBezTo>
                  <a:pt x="257" y="63"/>
                  <a:pt x="263" y="60"/>
                  <a:pt x="262" y="54"/>
                </a:cubicBezTo>
                <a:cubicBezTo>
                  <a:pt x="260" y="50"/>
                  <a:pt x="258" y="46"/>
                  <a:pt x="254" y="45"/>
                </a:cubicBezTo>
                <a:cubicBezTo>
                  <a:pt x="252" y="44"/>
                  <a:pt x="249" y="44"/>
                  <a:pt x="247" y="45"/>
                </a:cubicBezTo>
                <a:cubicBezTo>
                  <a:pt x="246" y="47"/>
                  <a:pt x="246" y="50"/>
                  <a:pt x="246" y="53"/>
                </a:cubicBezTo>
                <a:cubicBezTo>
                  <a:pt x="247" y="55"/>
                  <a:pt x="249" y="56"/>
                  <a:pt x="252" y="56"/>
                </a:cubicBezTo>
                <a:cubicBezTo>
                  <a:pt x="253" y="55"/>
                  <a:pt x="252" y="50"/>
                  <a:pt x="254" y="52"/>
                </a:cubicBezTo>
                <a:cubicBezTo>
                  <a:pt x="256" y="53"/>
                  <a:pt x="254" y="55"/>
                  <a:pt x="254" y="56"/>
                </a:cubicBezTo>
                <a:cubicBezTo>
                  <a:pt x="252" y="57"/>
                  <a:pt x="250" y="58"/>
                  <a:pt x="248" y="56"/>
                </a:cubicBezTo>
                <a:cubicBezTo>
                  <a:pt x="243" y="53"/>
                  <a:pt x="243" y="53"/>
                  <a:pt x="243" y="53"/>
                </a:cubicBezTo>
                <a:cubicBezTo>
                  <a:pt x="239" y="59"/>
                  <a:pt x="232" y="58"/>
                  <a:pt x="226" y="57"/>
                </a:cubicBezTo>
                <a:cubicBezTo>
                  <a:pt x="223" y="59"/>
                  <a:pt x="217" y="59"/>
                  <a:pt x="216" y="64"/>
                </a:cubicBezTo>
                <a:cubicBezTo>
                  <a:pt x="217" y="73"/>
                  <a:pt x="217" y="73"/>
                  <a:pt x="217" y="73"/>
                </a:cubicBezTo>
                <a:cubicBezTo>
                  <a:pt x="214" y="77"/>
                  <a:pt x="211" y="79"/>
                  <a:pt x="205" y="79"/>
                </a:cubicBezTo>
                <a:cubicBezTo>
                  <a:pt x="202" y="79"/>
                  <a:pt x="200" y="77"/>
                  <a:pt x="198" y="73"/>
                </a:cubicBezTo>
                <a:cubicBezTo>
                  <a:pt x="197" y="68"/>
                  <a:pt x="192" y="66"/>
                  <a:pt x="188" y="63"/>
                </a:cubicBezTo>
                <a:cubicBezTo>
                  <a:pt x="184" y="61"/>
                  <a:pt x="180" y="62"/>
                  <a:pt x="177" y="65"/>
                </a:cubicBezTo>
                <a:cubicBezTo>
                  <a:pt x="176" y="67"/>
                  <a:pt x="174" y="70"/>
                  <a:pt x="176" y="73"/>
                </a:cubicBezTo>
                <a:cubicBezTo>
                  <a:pt x="177" y="74"/>
                  <a:pt x="178" y="77"/>
                  <a:pt x="180" y="76"/>
                </a:cubicBezTo>
                <a:cubicBezTo>
                  <a:pt x="182" y="76"/>
                  <a:pt x="184" y="75"/>
                  <a:pt x="185" y="73"/>
                </a:cubicBezTo>
                <a:cubicBezTo>
                  <a:pt x="185" y="72"/>
                  <a:pt x="184" y="70"/>
                  <a:pt x="182" y="70"/>
                </a:cubicBezTo>
                <a:cubicBezTo>
                  <a:pt x="182" y="70"/>
                  <a:pt x="182" y="71"/>
                  <a:pt x="180" y="71"/>
                </a:cubicBezTo>
                <a:cubicBezTo>
                  <a:pt x="180" y="70"/>
                  <a:pt x="181" y="69"/>
                  <a:pt x="182" y="68"/>
                </a:cubicBezTo>
                <a:cubicBezTo>
                  <a:pt x="185" y="68"/>
                  <a:pt x="185" y="70"/>
                  <a:pt x="187" y="72"/>
                </a:cubicBezTo>
                <a:cubicBezTo>
                  <a:pt x="188" y="75"/>
                  <a:pt x="186" y="77"/>
                  <a:pt x="184" y="78"/>
                </a:cubicBezTo>
                <a:cubicBezTo>
                  <a:pt x="179" y="80"/>
                  <a:pt x="176" y="76"/>
                  <a:pt x="171" y="76"/>
                </a:cubicBezTo>
                <a:cubicBezTo>
                  <a:pt x="168" y="72"/>
                  <a:pt x="162" y="70"/>
                  <a:pt x="156" y="72"/>
                </a:cubicBezTo>
                <a:cubicBezTo>
                  <a:pt x="152" y="75"/>
                  <a:pt x="145" y="79"/>
                  <a:pt x="146" y="86"/>
                </a:cubicBezTo>
                <a:cubicBezTo>
                  <a:pt x="144" y="90"/>
                  <a:pt x="148" y="93"/>
                  <a:pt x="148" y="96"/>
                </a:cubicBezTo>
                <a:cubicBezTo>
                  <a:pt x="149" y="99"/>
                  <a:pt x="151" y="99"/>
                  <a:pt x="151" y="99"/>
                </a:cubicBezTo>
                <a:cubicBezTo>
                  <a:pt x="154" y="101"/>
                  <a:pt x="154" y="104"/>
                  <a:pt x="154" y="107"/>
                </a:cubicBezTo>
                <a:cubicBezTo>
                  <a:pt x="153" y="110"/>
                  <a:pt x="150" y="110"/>
                  <a:pt x="147" y="111"/>
                </a:cubicBezTo>
                <a:cubicBezTo>
                  <a:pt x="146" y="110"/>
                  <a:pt x="146" y="109"/>
                  <a:pt x="146" y="109"/>
                </a:cubicBezTo>
                <a:cubicBezTo>
                  <a:pt x="149" y="108"/>
                  <a:pt x="151" y="108"/>
                  <a:pt x="153" y="105"/>
                </a:cubicBezTo>
                <a:cubicBezTo>
                  <a:pt x="153" y="102"/>
                  <a:pt x="151" y="100"/>
                  <a:pt x="148" y="99"/>
                </a:cubicBezTo>
                <a:cubicBezTo>
                  <a:pt x="145" y="99"/>
                  <a:pt x="142" y="102"/>
                  <a:pt x="140" y="104"/>
                </a:cubicBezTo>
                <a:cubicBezTo>
                  <a:pt x="139" y="106"/>
                  <a:pt x="139" y="109"/>
                  <a:pt x="139" y="111"/>
                </a:cubicBezTo>
                <a:cubicBezTo>
                  <a:pt x="136" y="113"/>
                  <a:pt x="136" y="109"/>
                  <a:pt x="135" y="108"/>
                </a:cubicBezTo>
                <a:cubicBezTo>
                  <a:pt x="138" y="104"/>
                  <a:pt x="142" y="99"/>
                  <a:pt x="145" y="96"/>
                </a:cubicBezTo>
                <a:cubicBezTo>
                  <a:pt x="146" y="93"/>
                  <a:pt x="142" y="91"/>
                  <a:pt x="141" y="90"/>
                </a:cubicBezTo>
                <a:cubicBezTo>
                  <a:pt x="132" y="87"/>
                  <a:pt x="127" y="96"/>
                  <a:pt x="121" y="99"/>
                </a:cubicBezTo>
                <a:cubicBezTo>
                  <a:pt x="120" y="101"/>
                  <a:pt x="119" y="103"/>
                  <a:pt x="120" y="105"/>
                </a:cubicBezTo>
                <a:cubicBezTo>
                  <a:pt x="123" y="107"/>
                  <a:pt x="128" y="103"/>
                  <a:pt x="131" y="106"/>
                </a:cubicBezTo>
                <a:cubicBezTo>
                  <a:pt x="121" y="107"/>
                  <a:pt x="121" y="107"/>
                  <a:pt x="121" y="107"/>
                </a:cubicBezTo>
                <a:cubicBezTo>
                  <a:pt x="116" y="111"/>
                  <a:pt x="111" y="115"/>
                  <a:pt x="105" y="116"/>
                </a:cubicBezTo>
                <a:cubicBezTo>
                  <a:pt x="99" y="120"/>
                  <a:pt x="92" y="125"/>
                  <a:pt x="91" y="133"/>
                </a:cubicBezTo>
                <a:cubicBezTo>
                  <a:pt x="89" y="134"/>
                  <a:pt x="88" y="137"/>
                  <a:pt x="86" y="136"/>
                </a:cubicBezTo>
                <a:cubicBezTo>
                  <a:pt x="89" y="133"/>
                  <a:pt x="90" y="129"/>
                  <a:pt x="93" y="125"/>
                </a:cubicBezTo>
                <a:cubicBezTo>
                  <a:pt x="97" y="119"/>
                  <a:pt x="102" y="113"/>
                  <a:pt x="110" y="113"/>
                </a:cubicBezTo>
                <a:cubicBezTo>
                  <a:pt x="118" y="107"/>
                  <a:pt x="118" y="107"/>
                  <a:pt x="118" y="107"/>
                </a:cubicBezTo>
                <a:cubicBezTo>
                  <a:pt x="117" y="99"/>
                  <a:pt x="123" y="95"/>
                  <a:pt x="128" y="90"/>
                </a:cubicBezTo>
                <a:cubicBezTo>
                  <a:pt x="132" y="87"/>
                  <a:pt x="138" y="89"/>
                  <a:pt x="143" y="87"/>
                </a:cubicBezTo>
                <a:cubicBezTo>
                  <a:pt x="145" y="85"/>
                  <a:pt x="145" y="82"/>
                  <a:pt x="146" y="79"/>
                </a:cubicBezTo>
                <a:cubicBezTo>
                  <a:pt x="150" y="73"/>
                  <a:pt x="155" y="69"/>
                  <a:pt x="162" y="69"/>
                </a:cubicBezTo>
                <a:cubicBezTo>
                  <a:pt x="165" y="69"/>
                  <a:pt x="165" y="66"/>
                  <a:pt x="166" y="64"/>
                </a:cubicBezTo>
                <a:cubicBezTo>
                  <a:pt x="171" y="58"/>
                  <a:pt x="178" y="47"/>
                  <a:pt x="187" y="50"/>
                </a:cubicBezTo>
                <a:cubicBezTo>
                  <a:pt x="191" y="53"/>
                  <a:pt x="194" y="56"/>
                  <a:pt x="195" y="61"/>
                </a:cubicBezTo>
                <a:cubicBezTo>
                  <a:pt x="193" y="66"/>
                  <a:pt x="200" y="69"/>
                  <a:pt x="200" y="74"/>
                </a:cubicBezTo>
                <a:cubicBezTo>
                  <a:pt x="202" y="77"/>
                  <a:pt x="205" y="76"/>
                  <a:pt x="206" y="77"/>
                </a:cubicBezTo>
                <a:cubicBezTo>
                  <a:pt x="210" y="76"/>
                  <a:pt x="214" y="76"/>
                  <a:pt x="214" y="71"/>
                </a:cubicBezTo>
                <a:cubicBezTo>
                  <a:pt x="215" y="67"/>
                  <a:pt x="212" y="64"/>
                  <a:pt x="215" y="61"/>
                </a:cubicBezTo>
                <a:cubicBezTo>
                  <a:pt x="214" y="56"/>
                  <a:pt x="206" y="57"/>
                  <a:pt x="205" y="51"/>
                </a:cubicBezTo>
                <a:cubicBezTo>
                  <a:pt x="204" y="46"/>
                  <a:pt x="205" y="41"/>
                  <a:pt x="208" y="36"/>
                </a:cubicBezTo>
                <a:cubicBezTo>
                  <a:pt x="211" y="34"/>
                  <a:pt x="215" y="31"/>
                  <a:pt x="220" y="30"/>
                </a:cubicBezTo>
                <a:cubicBezTo>
                  <a:pt x="223" y="31"/>
                  <a:pt x="228" y="32"/>
                  <a:pt x="231" y="30"/>
                </a:cubicBezTo>
                <a:cubicBezTo>
                  <a:pt x="234" y="27"/>
                  <a:pt x="238" y="27"/>
                  <a:pt x="243" y="27"/>
                </a:cubicBezTo>
                <a:cubicBezTo>
                  <a:pt x="246" y="29"/>
                  <a:pt x="249" y="28"/>
                  <a:pt x="252" y="27"/>
                </a:cubicBezTo>
                <a:cubicBezTo>
                  <a:pt x="253" y="25"/>
                  <a:pt x="256" y="24"/>
                  <a:pt x="256" y="21"/>
                </a:cubicBezTo>
                <a:cubicBezTo>
                  <a:pt x="260" y="16"/>
                  <a:pt x="267" y="13"/>
                  <a:pt x="273" y="12"/>
                </a:cubicBezTo>
                <a:cubicBezTo>
                  <a:pt x="277" y="12"/>
                  <a:pt x="282" y="12"/>
                  <a:pt x="286" y="12"/>
                </a:cubicBezTo>
                <a:cubicBezTo>
                  <a:pt x="293" y="13"/>
                  <a:pt x="298" y="6"/>
                  <a:pt x="305" y="9"/>
                </a:cubicBezTo>
                <a:cubicBezTo>
                  <a:pt x="308" y="10"/>
                  <a:pt x="310" y="14"/>
                  <a:pt x="313" y="12"/>
                </a:cubicBezTo>
                <a:cubicBezTo>
                  <a:pt x="317" y="6"/>
                  <a:pt x="323" y="5"/>
                  <a:pt x="328" y="3"/>
                </a:cubicBezTo>
                <a:cubicBezTo>
                  <a:pt x="332" y="2"/>
                  <a:pt x="336" y="3"/>
                  <a:pt x="341" y="1"/>
                </a:cubicBezTo>
                <a:cubicBezTo>
                  <a:pt x="349" y="2"/>
                  <a:pt x="358" y="0"/>
                  <a:pt x="365" y="5"/>
                </a:cubicBezTo>
                <a:close/>
                <a:moveTo>
                  <a:pt x="368" y="10"/>
                </a:moveTo>
                <a:cubicBezTo>
                  <a:pt x="375" y="10"/>
                  <a:pt x="381" y="13"/>
                  <a:pt x="383" y="20"/>
                </a:cubicBezTo>
                <a:cubicBezTo>
                  <a:pt x="384" y="23"/>
                  <a:pt x="384" y="25"/>
                  <a:pt x="383" y="27"/>
                </a:cubicBezTo>
                <a:cubicBezTo>
                  <a:pt x="381" y="30"/>
                  <a:pt x="380" y="31"/>
                  <a:pt x="378" y="32"/>
                </a:cubicBezTo>
                <a:cubicBezTo>
                  <a:pt x="375" y="27"/>
                  <a:pt x="373" y="21"/>
                  <a:pt x="367" y="19"/>
                </a:cubicBezTo>
                <a:cubicBezTo>
                  <a:pt x="361" y="19"/>
                  <a:pt x="355" y="13"/>
                  <a:pt x="349" y="14"/>
                </a:cubicBezTo>
                <a:cubicBezTo>
                  <a:pt x="343" y="15"/>
                  <a:pt x="339" y="15"/>
                  <a:pt x="333" y="15"/>
                </a:cubicBezTo>
                <a:cubicBezTo>
                  <a:pt x="327" y="18"/>
                  <a:pt x="327" y="18"/>
                  <a:pt x="327" y="18"/>
                </a:cubicBezTo>
                <a:cubicBezTo>
                  <a:pt x="323" y="22"/>
                  <a:pt x="315" y="23"/>
                  <a:pt x="312" y="30"/>
                </a:cubicBezTo>
                <a:cubicBezTo>
                  <a:pt x="310" y="38"/>
                  <a:pt x="310" y="38"/>
                  <a:pt x="310" y="38"/>
                </a:cubicBezTo>
                <a:cubicBezTo>
                  <a:pt x="308" y="38"/>
                  <a:pt x="306" y="37"/>
                  <a:pt x="304" y="35"/>
                </a:cubicBezTo>
                <a:cubicBezTo>
                  <a:pt x="301" y="29"/>
                  <a:pt x="303" y="24"/>
                  <a:pt x="306" y="18"/>
                </a:cubicBezTo>
                <a:cubicBezTo>
                  <a:pt x="312" y="14"/>
                  <a:pt x="318" y="12"/>
                  <a:pt x="324" y="7"/>
                </a:cubicBezTo>
                <a:cubicBezTo>
                  <a:pt x="335" y="4"/>
                  <a:pt x="335" y="4"/>
                  <a:pt x="335" y="4"/>
                </a:cubicBezTo>
                <a:cubicBezTo>
                  <a:pt x="339" y="6"/>
                  <a:pt x="344" y="4"/>
                  <a:pt x="347" y="3"/>
                </a:cubicBezTo>
                <a:cubicBezTo>
                  <a:pt x="355" y="3"/>
                  <a:pt x="363" y="4"/>
                  <a:pt x="368" y="10"/>
                </a:cubicBezTo>
                <a:close/>
                <a:moveTo>
                  <a:pt x="388" y="6"/>
                </a:moveTo>
                <a:cubicBezTo>
                  <a:pt x="388" y="7"/>
                  <a:pt x="387" y="8"/>
                  <a:pt x="385" y="9"/>
                </a:cubicBezTo>
                <a:cubicBezTo>
                  <a:pt x="384" y="11"/>
                  <a:pt x="381" y="13"/>
                  <a:pt x="379" y="11"/>
                </a:cubicBezTo>
                <a:cubicBezTo>
                  <a:pt x="378" y="10"/>
                  <a:pt x="376" y="9"/>
                  <a:pt x="378" y="8"/>
                </a:cubicBezTo>
                <a:cubicBezTo>
                  <a:pt x="381" y="4"/>
                  <a:pt x="384" y="4"/>
                  <a:pt x="388" y="5"/>
                </a:cubicBezTo>
                <a:lnTo>
                  <a:pt x="388" y="6"/>
                </a:lnTo>
                <a:close/>
                <a:moveTo>
                  <a:pt x="430" y="14"/>
                </a:moveTo>
                <a:cubicBezTo>
                  <a:pt x="437" y="20"/>
                  <a:pt x="445" y="9"/>
                  <a:pt x="453" y="13"/>
                </a:cubicBezTo>
                <a:cubicBezTo>
                  <a:pt x="458" y="15"/>
                  <a:pt x="462" y="19"/>
                  <a:pt x="465" y="24"/>
                </a:cubicBezTo>
                <a:cubicBezTo>
                  <a:pt x="466" y="28"/>
                  <a:pt x="464" y="33"/>
                  <a:pt x="460" y="36"/>
                </a:cubicBezTo>
                <a:cubicBezTo>
                  <a:pt x="457" y="38"/>
                  <a:pt x="453" y="36"/>
                  <a:pt x="449" y="38"/>
                </a:cubicBezTo>
                <a:cubicBezTo>
                  <a:pt x="447" y="37"/>
                  <a:pt x="444" y="35"/>
                  <a:pt x="443" y="33"/>
                </a:cubicBezTo>
                <a:cubicBezTo>
                  <a:pt x="442" y="30"/>
                  <a:pt x="444" y="28"/>
                  <a:pt x="445" y="27"/>
                </a:cubicBezTo>
                <a:cubicBezTo>
                  <a:pt x="447" y="26"/>
                  <a:pt x="448" y="25"/>
                  <a:pt x="450" y="26"/>
                </a:cubicBezTo>
                <a:cubicBezTo>
                  <a:pt x="451" y="28"/>
                  <a:pt x="448" y="30"/>
                  <a:pt x="450" y="31"/>
                </a:cubicBezTo>
                <a:cubicBezTo>
                  <a:pt x="451" y="30"/>
                  <a:pt x="452" y="30"/>
                  <a:pt x="453" y="29"/>
                </a:cubicBezTo>
                <a:cubicBezTo>
                  <a:pt x="453" y="27"/>
                  <a:pt x="452" y="24"/>
                  <a:pt x="449" y="24"/>
                </a:cubicBezTo>
                <a:cubicBezTo>
                  <a:pt x="445" y="22"/>
                  <a:pt x="444" y="27"/>
                  <a:pt x="441" y="28"/>
                </a:cubicBezTo>
                <a:cubicBezTo>
                  <a:pt x="439" y="27"/>
                  <a:pt x="436" y="24"/>
                  <a:pt x="433" y="23"/>
                </a:cubicBezTo>
                <a:cubicBezTo>
                  <a:pt x="428" y="23"/>
                  <a:pt x="424" y="23"/>
                  <a:pt x="421" y="25"/>
                </a:cubicBezTo>
                <a:cubicBezTo>
                  <a:pt x="415" y="24"/>
                  <a:pt x="416" y="16"/>
                  <a:pt x="410" y="16"/>
                </a:cubicBezTo>
                <a:cubicBezTo>
                  <a:pt x="405" y="18"/>
                  <a:pt x="402" y="18"/>
                  <a:pt x="399" y="15"/>
                </a:cubicBezTo>
                <a:cubicBezTo>
                  <a:pt x="396" y="15"/>
                  <a:pt x="393" y="16"/>
                  <a:pt x="392" y="19"/>
                </a:cubicBezTo>
                <a:cubicBezTo>
                  <a:pt x="392" y="21"/>
                  <a:pt x="390" y="24"/>
                  <a:pt x="393" y="24"/>
                </a:cubicBezTo>
                <a:cubicBezTo>
                  <a:pt x="394" y="24"/>
                  <a:pt x="396" y="24"/>
                  <a:pt x="396" y="24"/>
                </a:cubicBezTo>
                <a:cubicBezTo>
                  <a:pt x="396" y="21"/>
                  <a:pt x="392" y="21"/>
                  <a:pt x="394" y="18"/>
                </a:cubicBezTo>
                <a:cubicBezTo>
                  <a:pt x="396" y="17"/>
                  <a:pt x="399" y="18"/>
                  <a:pt x="401" y="18"/>
                </a:cubicBezTo>
                <a:cubicBezTo>
                  <a:pt x="404" y="21"/>
                  <a:pt x="403" y="25"/>
                  <a:pt x="403" y="28"/>
                </a:cubicBezTo>
                <a:cubicBezTo>
                  <a:pt x="401" y="31"/>
                  <a:pt x="399" y="33"/>
                  <a:pt x="396" y="33"/>
                </a:cubicBezTo>
                <a:cubicBezTo>
                  <a:pt x="393" y="32"/>
                  <a:pt x="389" y="31"/>
                  <a:pt x="386" y="27"/>
                </a:cubicBezTo>
                <a:cubicBezTo>
                  <a:pt x="384" y="14"/>
                  <a:pt x="384" y="14"/>
                  <a:pt x="384" y="14"/>
                </a:cubicBezTo>
                <a:cubicBezTo>
                  <a:pt x="387" y="9"/>
                  <a:pt x="393" y="5"/>
                  <a:pt x="399" y="6"/>
                </a:cubicBezTo>
                <a:cubicBezTo>
                  <a:pt x="402" y="8"/>
                  <a:pt x="404" y="4"/>
                  <a:pt x="407" y="4"/>
                </a:cubicBezTo>
                <a:cubicBezTo>
                  <a:pt x="416" y="4"/>
                  <a:pt x="424" y="9"/>
                  <a:pt x="430" y="14"/>
                </a:cubicBezTo>
                <a:close/>
                <a:moveTo>
                  <a:pt x="307" y="13"/>
                </a:moveTo>
                <a:cubicBezTo>
                  <a:pt x="306" y="15"/>
                  <a:pt x="305" y="19"/>
                  <a:pt x="301" y="19"/>
                </a:cubicBezTo>
                <a:cubicBezTo>
                  <a:pt x="299" y="16"/>
                  <a:pt x="296" y="15"/>
                  <a:pt x="295" y="12"/>
                </a:cubicBezTo>
                <a:cubicBezTo>
                  <a:pt x="298" y="10"/>
                  <a:pt x="304" y="10"/>
                  <a:pt x="307" y="13"/>
                </a:cubicBezTo>
                <a:close/>
                <a:moveTo>
                  <a:pt x="280" y="15"/>
                </a:moveTo>
                <a:cubicBezTo>
                  <a:pt x="284" y="14"/>
                  <a:pt x="288" y="13"/>
                  <a:pt x="292" y="14"/>
                </a:cubicBezTo>
                <a:cubicBezTo>
                  <a:pt x="296" y="15"/>
                  <a:pt x="299" y="19"/>
                  <a:pt x="301" y="24"/>
                </a:cubicBezTo>
                <a:cubicBezTo>
                  <a:pt x="298" y="27"/>
                  <a:pt x="303" y="33"/>
                  <a:pt x="299" y="35"/>
                </a:cubicBezTo>
                <a:cubicBezTo>
                  <a:pt x="297" y="38"/>
                  <a:pt x="294" y="40"/>
                  <a:pt x="290" y="39"/>
                </a:cubicBezTo>
                <a:cubicBezTo>
                  <a:pt x="286" y="39"/>
                  <a:pt x="285" y="36"/>
                  <a:pt x="283" y="34"/>
                </a:cubicBezTo>
                <a:cubicBezTo>
                  <a:pt x="283" y="32"/>
                  <a:pt x="283" y="30"/>
                  <a:pt x="283" y="28"/>
                </a:cubicBezTo>
                <a:cubicBezTo>
                  <a:pt x="285" y="26"/>
                  <a:pt x="288" y="25"/>
                  <a:pt x="290" y="26"/>
                </a:cubicBezTo>
                <a:cubicBezTo>
                  <a:pt x="292" y="27"/>
                  <a:pt x="290" y="32"/>
                  <a:pt x="294" y="31"/>
                </a:cubicBezTo>
                <a:cubicBezTo>
                  <a:pt x="295" y="30"/>
                  <a:pt x="295" y="27"/>
                  <a:pt x="294" y="25"/>
                </a:cubicBezTo>
                <a:cubicBezTo>
                  <a:pt x="292" y="24"/>
                  <a:pt x="289" y="22"/>
                  <a:pt x="287" y="24"/>
                </a:cubicBezTo>
                <a:cubicBezTo>
                  <a:pt x="283" y="24"/>
                  <a:pt x="280" y="30"/>
                  <a:pt x="277" y="26"/>
                </a:cubicBezTo>
                <a:cubicBezTo>
                  <a:pt x="274" y="27"/>
                  <a:pt x="269" y="28"/>
                  <a:pt x="269" y="32"/>
                </a:cubicBezTo>
                <a:cubicBezTo>
                  <a:pt x="269" y="33"/>
                  <a:pt x="269" y="35"/>
                  <a:pt x="266" y="36"/>
                </a:cubicBezTo>
                <a:cubicBezTo>
                  <a:pt x="261" y="35"/>
                  <a:pt x="255" y="33"/>
                  <a:pt x="250" y="37"/>
                </a:cubicBezTo>
                <a:cubicBezTo>
                  <a:pt x="248" y="38"/>
                  <a:pt x="246" y="41"/>
                  <a:pt x="245" y="42"/>
                </a:cubicBezTo>
                <a:cubicBezTo>
                  <a:pt x="242" y="41"/>
                  <a:pt x="238" y="41"/>
                  <a:pt x="236" y="42"/>
                </a:cubicBezTo>
                <a:cubicBezTo>
                  <a:pt x="235" y="43"/>
                  <a:pt x="235" y="45"/>
                  <a:pt x="235" y="46"/>
                </a:cubicBezTo>
                <a:cubicBezTo>
                  <a:pt x="236" y="47"/>
                  <a:pt x="237" y="47"/>
                  <a:pt x="237" y="47"/>
                </a:cubicBezTo>
                <a:cubicBezTo>
                  <a:pt x="239" y="45"/>
                  <a:pt x="238" y="43"/>
                  <a:pt x="240" y="43"/>
                </a:cubicBezTo>
                <a:cubicBezTo>
                  <a:pt x="242" y="43"/>
                  <a:pt x="243" y="44"/>
                  <a:pt x="243" y="45"/>
                </a:cubicBezTo>
                <a:cubicBezTo>
                  <a:pt x="245" y="50"/>
                  <a:pt x="240" y="53"/>
                  <a:pt x="237" y="56"/>
                </a:cubicBezTo>
                <a:cubicBezTo>
                  <a:pt x="233" y="56"/>
                  <a:pt x="228" y="56"/>
                  <a:pt x="224" y="53"/>
                </a:cubicBezTo>
                <a:cubicBezTo>
                  <a:pt x="221" y="50"/>
                  <a:pt x="221" y="46"/>
                  <a:pt x="221" y="42"/>
                </a:cubicBezTo>
                <a:cubicBezTo>
                  <a:pt x="223" y="35"/>
                  <a:pt x="231" y="31"/>
                  <a:pt x="237" y="30"/>
                </a:cubicBezTo>
                <a:cubicBezTo>
                  <a:pt x="243" y="29"/>
                  <a:pt x="250" y="33"/>
                  <a:pt x="255" y="28"/>
                </a:cubicBezTo>
                <a:cubicBezTo>
                  <a:pt x="262" y="19"/>
                  <a:pt x="262" y="19"/>
                  <a:pt x="262" y="19"/>
                </a:cubicBezTo>
                <a:cubicBezTo>
                  <a:pt x="268" y="17"/>
                  <a:pt x="274" y="11"/>
                  <a:pt x="280" y="15"/>
                </a:cubicBezTo>
                <a:close/>
                <a:moveTo>
                  <a:pt x="478" y="24"/>
                </a:moveTo>
                <a:cubicBezTo>
                  <a:pt x="477" y="27"/>
                  <a:pt x="479" y="31"/>
                  <a:pt x="477" y="34"/>
                </a:cubicBezTo>
                <a:cubicBezTo>
                  <a:pt x="475" y="37"/>
                  <a:pt x="472" y="37"/>
                  <a:pt x="469" y="38"/>
                </a:cubicBezTo>
                <a:cubicBezTo>
                  <a:pt x="465" y="37"/>
                  <a:pt x="465" y="37"/>
                  <a:pt x="465" y="37"/>
                </a:cubicBezTo>
                <a:cubicBezTo>
                  <a:pt x="465" y="34"/>
                  <a:pt x="468" y="30"/>
                  <a:pt x="468" y="26"/>
                </a:cubicBezTo>
                <a:cubicBezTo>
                  <a:pt x="467" y="23"/>
                  <a:pt x="465" y="18"/>
                  <a:pt x="462" y="16"/>
                </a:cubicBezTo>
                <a:cubicBezTo>
                  <a:pt x="461" y="15"/>
                  <a:pt x="462" y="15"/>
                  <a:pt x="463" y="15"/>
                </a:cubicBezTo>
                <a:cubicBezTo>
                  <a:pt x="469" y="15"/>
                  <a:pt x="476" y="18"/>
                  <a:pt x="478" y="24"/>
                </a:cubicBezTo>
                <a:close/>
                <a:moveTo>
                  <a:pt x="361" y="21"/>
                </a:moveTo>
                <a:cubicBezTo>
                  <a:pt x="364" y="21"/>
                  <a:pt x="368" y="23"/>
                  <a:pt x="372" y="24"/>
                </a:cubicBezTo>
                <a:cubicBezTo>
                  <a:pt x="373" y="28"/>
                  <a:pt x="375" y="33"/>
                  <a:pt x="374" y="36"/>
                </a:cubicBezTo>
                <a:cubicBezTo>
                  <a:pt x="373" y="39"/>
                  <a:pt x="371" y="40"/>
                  <a:pt x="369" y="41"/>
                </a:cubicBezTo>
                <a:cubicBezTo>
                  <a:pt x="365" y="47"/>
                  <a:pt x="359" y="47"/>
                  <a:pt x="354" y="49"/>
                </a:cubicBezTo>
                <a:cubicBezTo>
                  <a:pt x="350" y="49"/>
                  <a:pt x="348" y="46"/>
                  <a:pt x="345" y="44"/>
                </a:cubicBezTo>
                <a:cubicBezTo>
                  <a:pt x="346" y="41"/>
                  <a:pt x="344" y="37"/>
                  <a:pt x="346" y="34"/>
                </a:cubicBezTo>
                <a:cubicBezTo>
                  <a:pt x="347" y="33"/>
                  <a:pt x="350" y="31"/>
                  <a:pt x="352" y="32"/>
                </a:cubicBezTo>
                <a:cubicBezTo>
                  <a:pt x="354" y="33"/>
                  <a:pt x="357" y="34"/>
                  <a:pt x="356" y="36"/>
                </a:cubicBezTo>
                <a:cubicBezTo>
                  <a:pt x="355" y="37"/>
                  <a:pt x="353" y="36"/>
                  <a:pt x="353" y="38"/>
                </a:cubicBezTo>
                <a:cubicBezTo>
                  <a:pt x="353" y="39"/>
                  <a:pt x="355" y="39"/>
                  <a:pt x="355" y="39"/>
                </a:cubicBezTo>
                <a:cubicBezTo>
                  <a:pt x="357" y="39"/>
                  <a:pt x="358" y="38"/>
                  <a:pt x="358" y="36"/>
                </a:cubicBezTo>
                <a:cubicBezTo>
                  <a:pt x="358" y="34"/>
                  <a:pt x="358" y="30"/>
                  <a:pt x="354" y="30"/>
                </a:cubicBezTo>
                <a:cubicBezTo>
                  <a:pt x="350" y="27"/>
                  <a:pt x="347" y="30"/>
                  <a:pt x="343" y="32"/>
                </a:cubicBezTo>
                <a:cubicBezTo>
                  <a:pt x="340" y="31"/>
                  <a:pt x="335" y="30"/>
                  <a:pt x="331" y="32"/>
                </a:cubicBezTo>
                <a:cubicBezTo>
                  <a:pt x="329" y="33"/>
                  <a:pt x="329" y="35"/>
                  <a:pt x="329" y="37"/>
                </a:cubicBezTo>
                <a:cubicBezTo>
                  <a:pt x="329" y="38"/>
                  <a:pt x="330" y="41"/>
                  <a:pt x="332" y="41"/>
                </a:cubicBezTo>
                <a:cubicBezTo>
                  <a:pt x="333" y="41"/>
                  <a:pt x="335" y="40"/>
                  <a:pt x="335" y="38"/>
                </a:cubicBezTo>
                <a:cubicBezTo>
                  <a:pt x="335" y="37"/>
                  <a:pt x="333" y="37"/>
                  <a:pt x="332" y="36"/>
                </a:cubicBezTo>
                <a:cubicBezTo>
                  <a:pt x="332" y="35"/>
                  <a:pt x="334" y="33"/>
                  <a:pt x="335" y="33"/>
                </a:cubicBezTo>
                <a:cubicBezTo>
                  <a:pt x="339" y="32"/>
                  <a:pt x="342" y="35"/>
                  <a:pt x="343" y="37"/>
                </a:cubicBezTo>
                <a:cubicBezTo>
                  <a:pt x="344" y="41"/>
                  <a:pt x="344" y="44"/>
                  <a:pt x="341" y="46"/>
                </a:cubicBezTo>
                <a:cubicBezTo>
                  <a:pt x="338" y="49"/>
                  <a:pt x="333" y="50"/>
                  <a:pt x="328" y="49"/>
                </a:cubicBezTo>
                <a:cubicBezTo>
                  <a:pt x="324" y="46"/>
                  <a:pt x="317" y="45"/>
                  <a:pt x="314" y="39"/>
                </a:cubicBezTo>
                <a:cubicBezTo>
                  <a:pt x="312" y="34"/>
                  <a:pt x="315" y="30"/>
                  <a:pt x="318" y="26"/>
                </a:cubicBezTo>
                <a:cubicBezTo>
                  <a:pt x="322" y="24"/>
                  <a:pt x="327" y="24"/>
                  <a:pt x="330" y="19"/>
                </a:cubicBezTo>
                <a:cubicBezTo>
                  <a:pt x="333" y="18"/>
                  <a:pt x="338" y="16"/>
                  <a:pt x="341" y="19"/>
                </a:cubicBezTo>
                <a:cubicBezTo>
                  <a:pt x="347" y="15"/>
                  <a:pt x="355" y="17"/>
                  <a:pt x="361" y="21"/>
                </a:cubicBezTo>
                <a:close/>
                <a:moveTo>
                  <a:pt x="436" y="27"/>
                </a:moveTo>
                <a:cubicBezTo>
                  <a:pt x="436" y="30"/>
                  <a:pt x="432" y="29"/>
                  <a:pt x="430" y="30"/>
                </a:cubicBezTo>
                <a:cubicBezTo>
                  <a:pt x="426" y="34"/>
                  <a:pt x="426" y="34"/>
                  <a:pt x="426" y="34"/>
                </a:cubicBezTo>
                <a:cubicBezTo>
                  <a:pt x="422" y="38"/>
                  <a:pt x="424" y="44"/>
                  <a:pt x="426" y="49"/>
                </a:cubicBezTo>
                <a:cubicBezTo>
                  <a:pt x="422" y="49"/>
                  <a:pt x="419" y="46"/>
                  <a:pt x="417" y="44"/>
                </a:cubicBezTo>
                <a:cubicBezTo>
                  <a:pt x="416" y="40"/>
                  <a:pt x="416" y="35"/>
                  <a:pt x="417" y="33"/>
                </a:cubicBezTo>
                <a:cubicBezTo>
                  <a:pt x="422" y="29"/>
                  <a:pt x="426" y="23"/>
                  <a:pt x="433" y="26"/>
                </a:cubicBezTo>
                <a:cubicBezTo>
                  <a:pt x="434" y="26"/>
                  <a:pt x="436" y="27"/>
                  <a:pt x="436" y="27"/>
                </a:cubicBezTo>
                <a:close/>
                <a:moveTo>
                  <a:pt x="522" y="41"/>
                </a:moveTo>
                <a:cubicBezTo>
                  <a:pt x="522" y="44"/>
                  <a:pt x="520" y="47"/>
                  <a:pt x="518" y="49"/>
                </a:cubicBezTo>
                <a:cubicBezTo>
                  <a:pt x="517" y="49"/>
                  <a:pt x="517" y="49"/>
                  <a:pt x="517" y="49"/>
                </a:cubicBezTo>
                <a:cubicBezTo>
                  <a:pt x="515" y="47"/>
                  <a:pt x="517" y="44"/>
                  <a:pt x="515" y="43"/>
                </a:cubicBezTo>
                <a:cubicBezTo>
                  <a:pt x="512" y="38"/>
                  <a:pt x="509" y="35"/>
                  <a:pt x="503" y="36"/>
                </a:cubicBezTo>
                <a:cubicBezTo>
                  <a:pt x="500" y="37"/>
                  <a:pt x="497" y="41"/>
                  <a:pt x="494" y="39"/>
                </a:cubicBezTo>
                <a:cubicBezTo>
                  <a:pt x="494" y="36"/>
                  <a:pt x="496" y="34"/>
                  <a:pt x="498" y="32"/>
                </a:cubicBezTo>
                <a:cubicBezTo>
                  <a:pt x="500" y="31"/>
                  <a:pt x="503" y="29"/>
                  <a:pt x="506" y="30"/>
                </a:cubicBezTo>
                <a:cubicBezTo>
                  <a:pt x="513" y="31"/>
                  <a:pt x="522" y="33"/>
                  <a:pt x="522" y="41"/>
                </a:cubicBezTo>
                <a:close/>
                <a:moveTo>
                  <a:pt x="400" y="34"/>
                </a:moveTo>
                <a:cubicBezTo>
                  <a:pt x="401" y="35"/>
                  <a:pt x="400" y="36"/>
                  <a:pt x="399" y="38"/>
                </a:cubicBezTo>
                <a:cubicBezTo>
                  <a:pt x="398" y="39"/>
                  <a:pt x="395" y="42"/>
                  <a:pt x="393" y="41"/>
                </a:cubicBezTo>
                <a:cubicBezTo>
                  <a:pt x="390" y="43"/>
                  <a:pt x="385" y="44"/>
                  <a:pt x="382" y="42"/>
                </a:cubicBezTo>
                <a:cubicBezTo>
                  <a:pt x="380" y="41"/>
                  <a:pt x="378" y="40"/>
                  <a:pt x="376" y="38"/>
                </a:cubicBezTo>
                <a:cubicBezTo>
                  <a:pt x="375" y="33"/>
                  <a:pt x="382" y="34"/>
                  <a:pt x="384" y="30"/>
                </a:cubicBezTo>
                <a:cubicBezTo>
                  <a:pt x="389" y="32"/>
                  <a:pt x="394" y="36"/>
                  <a:pt x="400" y="34"/>
                </a:cubicBezTo>
                <a:close/>
                <a:moveTo>
                  <a:pt x="224" y="33"/>
                </a:moveTo>
                <a:cubicBezTo>
                  <a:pt x="224" y="35"/>
                  <a:pt x="222" y="35"/>
                  <a:pt x="221" y="36"/>
                </a:cubicBezTo>
                <a:cubicBezTo>
                  <a:pt x="217" y="40"/>
                  <a:pt x="219" y="46"/>
                  <a:pt x="220" y="50"/>
                </a:cubicBezTo>
                <a:cubicBezTo>
                  <a:pt x="220" y="53"/>
                  <a:pt x="224" y="55"/>
                  <a:pt x="222" y="56"/>
                </a:cubicBezTo>
                <a:cubicBezTo>
                  <a:pt x="217" y="59"/>
                  <a:pt x="214" y="56"/>
                  <a:pt x="209" y="53"/>
                </a:cubicBezTo>
                <a:cubicBezTo>
                  <a:pt x="207" y="50"/>
                  <a:pt x="208" y="45"/>
                  <a:pt x="208" y="41"/>
                </a:cubicBezTo>
                <a:cubicBezTo>
                  <a:pt x="210" y="35"/>
                  <a:pt x="216" y="33"/>
                  <a:pt x="222" y="32"/>
                </a:cubicBezTo>
                <a:cubicBezTo>
                  <a:pt x="223" y="32"/>
                  <a:pt x="223" y="33"/>
                  <a:pt x="224" y="33"/>
                </a:cubicBezTo>
                <a:close/>
                <a:moveTo>
                  <a:pt x="267" y="40"/>
                </a:moveTo>
                <a:cubicBezTo>
                  <a:pt x="271" y="41"/>
                  <a:pt x="270" y="45"/>
                  <a:pt x="272" y="48"/>
                </a:cubicBezTo>
                <a:cubicBezTo>
                  <a:pt x="272" y="52"/>
                  <a:pt x="270" y="56"/>
                  <a:pt x="267" y="59"/>
                </a:cubicBezTo>
                <a:cubicBezTo>
                  <a:pt x="266" y="59"/>
                  <a:pt x="265" y="59"/>
                  <a:pt x="264" y="59"/>
                </a:cubicBezTo>
                <a:cubicBezTo>
                  <a:pt x="263" y="57"/>
                  <a:pt x="265" y="55"/>
                  <a:pt x="264" y="53"/>
                </a:cubicBezTo>
                <a:cubicBezTo>
                  <a:pt x="263" y="47"/>
                  <a:pt x="257" y="43"/>
                  <a:pt x="252" y="42"/>
                </a:cubicBezTo>
                <a:cubicBezTo>
                  <a:pt x="252" y="42"/>
                  <a:pt x="250" y="43"/>
                  <a:pt x="249" y="41"/>
                </a:cubicBezTo>
                <a:cubicBezTo>
                  <a:pt x="251" y="38"/>
                  <a:pt x="255" y="38"/>
                  <a:pt x="258" y="37"/>
                </a:cubicBezTo>
                <a:cubicBezTo>
                  <a:pt x="262" y="36"/>
                  <a:pt x="263" y="44"/>
                  <a:pt x="267" y="40"/>
                </a:cubicBezTo>
                <a:close/>
                <a:moveTo>
                  <a:pt x="312" y="42"/>
                </a:moveTo>
                <a:cubicBezTo>
                  <a:pt x="312" y="44"/>
                  <a:pt x="312" y="45"/>
                  <a:pt x="312" y="46"/>
                </a:cubicBezTo>
                <a:cubicBezTo>
                  <a:pt x="309" y="49"/>
                  <a:pt x="306" y="52"/>
                  <a:pt x="302" y="50"/>
                </a:cubicBezTo>
                <a:cubicBezTo>
                  <a:pt x="298" y="48"/>
                  <a:pt x="295" y="50"/>
                  <a:pt x="292" y="48"/>
                </a:cubicBezTo>
                <a:cubicBezTo>
                  <a:pt x="289" y="47"/>
                  <a:pt x="285" y="44"/>
                  <a:pt x="285" y="41"/>
                </a:cubicBezTo>
                <a:cubicBezTo>
                  <a:pt x="288" y="42"/>
                  <a:pt x="292" y="42"/>
                  <a:pt x="295" y="41"/>
                </a:cubicBezTo>
                <a:cubicBezTo>
                  <a:pt x="301" y="37"/>
                  <a:pt x="301" y="37"/>
                  <a:pt x="301" y="37"/>
                </a:cubicBezTo>
                <a:cubicBezTo>
                  <a:pt x="305" y="39"/>
                  <a:pt x="308" y="41"/>
                  <a:pt x="312" y="42"/>
                </a:cubicBezTo>
                <a:close/>
                <a:moveTo>
                  <a:pt x="193" y="59"/>
                </a:moveTo>
                <a:cubicBezTo>
                  <a:pt x="193" y="60"/>
                  <a:pt x="193" y="63"/>
                  <a:pt x="191" y="62"/>
                </a:cubicBezTo>
                <a:cubicBezTo>
                  <a:pt x="187" y="61"/>
                  <a:pt x="182" y="59"/>
                  <a:pt x="179" y="61"/>
                </a:cubicBezTo>
                <a:cubicBezTo>
                  <a:pt x="174" y="64"/>
                  <a:pt x="171" y="67"/>
                  <a:pt x="172" y="73"/>
                </a:cubicBezTo>
                <a:cubicBezTo>
                  <a:pt x="171" y="74"/>
                  <a:pt x="171" y="73"/>
                  <a:pt x="170" y="73"/>
                </a:cubicBezTo>
                <a:cubicBezTo>
                  <a:pt x="168" y="71"/>
                  <a:pt x="168" y="67"/>
                  <a:pt x="168" y="65"/>
                </a:cubicBezTo>
                <a:cubicBezTo>
                  <a:pt x="168" y="60"/>
                  <a:pt x="175" y="59"/>
                  <a:pt x="177" y="54"/>
                </a:cubicBezTo>
                <a:cubicBezTo>
                  <a:pt x="179" y="53"/>
                  <a:pt x="182" y="52"/>
                  <a:pt x="183" y="52"/>
                </a:cubicBezTo>
                <a:cubicBezTo>
                  <a:pt x="188" y="52"/>
                  <a:pt x="191" y="56"/>
                  <a:pt x="193" y="59"/>
                </a:cubicBezTo>
                <a:close/>
                <a:moveTo>
                  <a:pt x="573" y="64"/>
                </a:moveTo>
                <a:cubicBezTo>
                  <a:pt x="573" y="66"/>
                  <a:pt x="574" y="67"/>
                  <a:pt x="574" y="69"/>
                </a:cubicBezTo>
                <a:cubicBezTo>
                  <a:pt x="568" y="69"/>
                  <a:pt x="563" y="69"/>
                  <a:pt x="558" y="70"/>
                </a:cubicBezTo>
                <a:cubicBezTo>
                  <a:pt x="555" y="67"/>
                  <a:pt x="553" y="64"/>
                  <a:pt x="548" y="63"/>
                </a:cubicBezTo>
                <a:cubicBezTo>
                  <a:pt x="548" y="62"/>
                  <a:pt x="548" y="60"/>
                  <a:pt x="549" y="59"/>
                </a:cubicBezTo>
                <a:cubicBezTo>
                  <a:pt x="551" y="57"/>
                  <a:pt x="553" y="56"/>
                  <a:pt x="555" y="56"/>
                </a:cubicBezTo>
                <a:cubicBezTo>
                  <a:pt x="562" y="56"/>
                  <a:pt x="567" y="60"/>
                  <a:pt x="573" y="64"/>
                </a:cubicBezTo>
                <a:close/>
                <a:moveTo>
                  <a:pt x="580" y="75"/>
                </a:moveTo>
                <a:cubicBezTo>
                  <a:pt x="592" y="73"/>
                  <a:pt x="601" y="82"/>
                  <a:pt x="607" y="90"/>
                </a:cubicBezTo>
                <a:cubicBezTo>
                  <a:pt x="609" y="93"/>
                  <a:pt x="612" y="90"/>
                  <a:pt x="614" y="93"/>
                </a:cubicBezTo>
                <a:cubicBezTo>
                  <a:pt x="620" y="99"/>
                  <a:pt x="628" y="102"/>
                  <a:pt x="630" y="111"/>
                </a:cubicBezTo>
                <a:cubicBezTo>
                  <a:pt x="630" y="119"/>
                  <a:pt x="639" y="123"/>
                  <a:pt x="635" y="131"/>
                </a:cubicBezTo>
                <a:cubicBezTo>
                  <a:pt x="636" y="136"/>
                  <a:pt x="632" y="138"/>
                  <a:pt x="629" y="139"/>
                </a:cubicBezTo>
                <a:cubicBezTo>
                  <a:pt x="628" y="139"/>
                  <a:pt x="626" y="140"/>
                  <a:pt x="625" y="139"/>
                </a:cubicBezTo>
                <a:cubicBezTo>
                  <a:pt x="623" y="137"/>
                  <a:pt x="625" y="135"/>
                  <a:pt x="625" y="132"/>
                </a:cubicBezTo>
                <a:cubicBezTo>
                  <a:pt x="624" y="126"/>
                  <a:pt x="621" y="120"/>
                  <a:pt x="617" y="115"/>
                </a:cubicBezTo>
                <a:cubicBezTo>
                  <a:pt x="617" y="109"/>
                  <a:pt x="612" y="105"/>
                  <a:pt x="608" y="101"/>
                </a:cubicBezTo>
                <a:cubicBezTo>
                  <a:pt x="602" y="100"/>
                  <a:pt x="598" y="93"/>
                  <a:pt x="594" y="89"/>
                </a:cubicBezTo>
                <a:cubicBezTo>
                  <a:pt x="590" y="86"/>
                  <a:pt x="585" y="86"/>
                  <a:pt x="580" y="85"/>
                </a:cubicBezTo>
                <a:cubicBezTo>
                  <a:pt x="574" y="85"/>
                  <a:pt x="569" y="79"/>
                  <a:pt x="563" y="82"/>
                </a:cubicBezTo>
                <a:cubicBezTo>
                  <a:pt x="562" y="84"/>
                  <a:pt x="560" y="85"/>
                  <a:pt x="557" y="83"/>
                </a:cubicBezTo>
                <a:cubicBezTo>
                  <a:pt x="555" y="81"/>
                  <a:pt x="558" y="78"/>
                  <a:pt x="558" y="76"/>
                </a:cubicBezTo>
                <a:cubicBezTo>
                  <a:pt x="563" y="68"/>
                  <a:pt x="571" y="71"/>
                  <a:pt x="577" y="73"/>
                </a:cubicBezTo>
                <a:lnTo>
                  <a:pt x="580" y="75"/>
                </a:lnTo>
                <a:close/>
                <a:moveTo>
                  <a:pt x="578" y="87"/>
                </a:moveTo>
                <a:cubicBezTo>
                  <a:pt x="592" y="85"/>
                  <a:pt x="596" y="99"/>
                  <a:pt x="606" y="102"/>
                </a:cubicBezTo>
                <a:cubicBezTo>
                  <a:pt x="615" y="106"/>
                  <a:pt x="615" y="116"/>
                  <a:pt x="619" y="122"/>
                </a:cubicBezTo>
                <a:cubicBezTo>
                  <a:pt x="622" y="127"/>
                  <a:pt x="624" y="134"/>
                  <a:pt x="620" y="139"/>
                </a:cubicBezTo>
                <a:cubicBezTo>
                  <a:pt x="616" y="142"/>
                  <a:pt x="610" y="145"/>
                  <a:pt x="604" y="143"/>
                </a:cubicBezTo>
                <a:cubicBezTo>
                  <a:pt x="600" y="141"/>
                  <a:pt x="599" y="136"/>
                  <a:pt x="594" y="136"/>
                </a:cubicBezTo>
                <a:cubicBezTo>
                  <a:pt x="589" y="134"/>
                  <a:pt x="586" y="129"/>
                  <a:pt x="585" y="124"/>
                </a:cubicBezTo>
                <a:cubicBezTo>
                  <a:pt x="585" y="119"/>
                  <a:pt x="589" y="115"/>
                  <a:pt x="592" y="111"/>
                </a:cubicBezTo>
                <a:cubicBezTo>
                  <a:pt x="594" y="109"/>
                  <a:pt x="597" y="111"/>
                  <a:pt x="600" y="112"/>
                </a:cubicBezTo>
                <a:cubicBezTo>
                  <a:pt x="603" y="113"/>
                  <a:pt x="603" y="118"/>
                  <a:pt x="604" y="122"/>
                </a:cubicBezTo>
                <a:cubicBezTo>
                  <a:pt x="604" y="123"/>
                  <a:pt x="603" y="125"/>
                  <a:pt x="601" y="126"/>
                </a:cubicBezTo>
                <a:cubicBezTo>
                  <a:pt x="599" y="127"/>
                  <a:pt x="597" y="122"/>
                  <a:pt x="595" y="125"/>
                </a:cubicBezTo>
                <a:cubicBezTo>
                  <a:pt x="595" y="128"/>
                  <a:pt x="597" y="128"/>
                  <a:pt x="599" y="128"/>
                </a:cubicBezTo>
                <a:cubicBezTo>
                  <a:pt x="602" y="129"/>
                  <a:pt x="603" y="127"/>
                  <a:pt x="606" y="125"/>
                </a:cubicBezTo>
                <a:cubicBezTo>
                  <a:pt x="608" y="121"/>
                  <a:pt x="606" y="117"/>
                  <a:pt x="604" y="113"/>
                </a:cubicBezTo>
                <a:cubicBezTo>
                  <a:pt x="601" y="110"/>
                  <a:pt x="597" y="108"/>
                  <a:pt x="592" y="109"/>
                </a:cubicBezTo>
                <a:cubicBezTo>
                  <a:pt x="590" y="108"/>
                  <a:pt x="592" y="104"/>
                  <a:pt x="589" y="102"/>
                </a:cubicBezTo>
                <a:cubicBezTo>
                  <a:pt x="586" y="100"/>
                  <a:pt x="583" y="95"/>
                  <a:pt x="578" y="96"/>
                </a:cubicBezTo>
                <a:cubicBezTo>
                  <a:pt x="576" y="98"/>
                  <a:pt x="574" y="99"/>
                  <a:pt x="572" y="101"/>
                </a:cubicBezTo>
                <a:cubicBezTo>
                  <a:pt x="571" y="104"/>
                  <a:pt x="573" y="107"/>
                  <a:pt x="574" y="109"/>
                </a:cubicBezTo>
                <a:cubicBezTo>
                  <a:pt x="575" y="110"/>
                  <a:pt x="577" y="110"/>
                  <a:pt x="578" y="110"/>
                </a:cubicBezTo>
                <a:cubicBezTo>
                  <a:pt x="580" y="109"/>
                  <a:pt x="578" y="108"/>
                  <a:pt x="578" y="108"/>
                </a:cubicBezTo>
                <a:cubicBezTo>
                  <a:pt x="576" y="107"/>
                  <a:pt x="574" y="107"/>
                  <a:pt x="574" y="105"/>
                </a:cubicBezTo>
                <a:cubicBezTo>
                  <a:pt x="574" y="102"/>
                  <a:pt x="576" y="99"/>
                  <a:pt x="579" y="99"/>
                </a:cubicBezTo>
                <a:cubicBezTo>
                  <a:pt x="581" y="99"/>
                  <a:pt x="583" y="99"/>
                  <a:pt x="585" y="100"/>
                </a:cubicBezTo>
                <a:cubicBezTo>
                  <a:pt x="588" y="102"/>
                  <a:pt x="588" y="106"/>
                  <a:pt x="589" y="108"/>
                </a:cubicBezTo>
                <a:cubicBezTo>
                  <a:pt x="588" y="113"/>
                  <a:pt x="584" y="116"/>
                  <a:pt x="579" y="117"/>
                </a:cubicBezTo>
                <a:cubicBezTo>
                  <a:pt x="574" y="119"/>
                  <a:pt x="570" y="115"/>
                  <a:pt x="566" y="113"/>
                </a:cubicBezTo>
                <a:cubicBezTo>
                  <a:pt x="563" y="110"/>
                  <a:pt x="563" y="106"/>
                  <a:pt x="560" y="103"/>
                </a:cubicBezTo>
                <a:cubicBezTo>
                  <a:pt x="558" y="99"/>
                  <a:pt x="554" y="93"/>
                  <a:pt x="559" y="89"/>
                </a:cubicBezTo>
                <a:cubicBezTo>
                  <a:pt x="560" y="87"/>
                  <a:pt x="563" y="85"/>
                  <a:pt x="566" y="85"/>
                </a:cubicBezTo>
                <a:cubicBezTo>
                  <a:pt x="571" y="83"/>
                  <a:pt x="574" y="87"/>
                  <a:pt x="578" y="87"/>
                </a:cubicBezTo>
                <a:close/>
                <a:moveTo>
                  <a:pt x="205" y="87"/>
                </a:moveTo>
                <a:cubicBezTo>
                  <a:pt x="206" y="90"/>
                  <a:pt x="204" y="93"/>
                  <a:pt x="202" y="94"/>
                </a:cubicBezTo>
                <a:cubicBezTo>
                  <a:pt x="200" y="96"/>
                  <a:pt x="200" y="99"/>
                  <a:pt x="197" y="101"/>
                </a:cubicBezTo>
                <a:cubicBezTo>
                  <a:pt x="194" y="104"/>
                  <a:pt x="188" y="102"/>
                  <a:pt x="185" y="102"/>
                </a:cubicBezTo>
                <a:cubicBezTo>
                  <a:pt x="182" y="100"/>
                  <a:pt x="177" y="99"/>
                  <a:pt x="179" y="95"/>
                </a:cubicBezTo>
                <a:cubicBezTo>
                  <a:pt x="185" y="98"/>
                  <a:pt x="194" y="99"/>
                  <a:pt x="199" y="94"/>
                </a:cubicBezTo>
                <a:cubicBezTo>
                  <a:pt x="202" y="91"/>
                  <a:pt x="202" y="87"/>
                  <a:pt x="202" y="85"/>
                </a:cubicBezTo>
                <a:cubicBezTo>
                  <a:pt x="203" y="85"/>
                  <a:pt x="205" y="86"/>
                  <a:pt x="205" y="87"/>
                </a:cubicBezTo>
                <a:close/>
                <a:moveTo>
                  <a:pt x="552" y="87"/>
                </a:moveTo>
                <a:cubicBezTo>
                  <a:pt x="553" y="86"/>
                  <a:pt x="554" y="85"/>
                  <a:pt x="556" y="86"/>
                </a:cubicBezTo>
                <a:cubicBezTo>
                  <a:pt x="557" y="89"/>
                  <a:pt x="554" y="92"/>
                  <a:pt x="554" y="96"/>
                </a:cubicBezTo>
                <a:cubicBezTo>
                  <a:pt x="549" y="99"/>
                  <a:pt x="544" y="96"/>
                  <a:pt x="540" y="93"/>
                </a:cubicBezTo>
                <a:cubicBezTo>
                  <a:pt x="538" y="90"/>
                  <a:pt x="534" y="87"/>
                  <a:pt x="536" y="85"/>
                </a:cubicBezTo>
                <a:cubicBezTo>
                  <a:pt x="540" y="88"/>
                  <a:pt x="546" y="89"/>
                  <a:pt x="552" y="87"/>
                </a:cubicBezTo>
                <a:close/>
                <a:moveTo>
                  <a:pt x="652" y="139"/>
                </a:moveTo>
                <a:cubicBezTo>
                  <a:pt x="651" y="142"/>
                  <a:pt x="650" y="144"/>
                  <a:pt x="648" y="146"/>
                </a:cubicBezTo>
                <a:cubicBezTo>
                  <a:pt x="645" y="143"/>
                  <a:pt x="644" y="136"/>
                  <a:pt x="638" y="136"/>
                </a:cubicBezTo>
                <a:cubicBezTo>
                  <a:pt x="636" y="132"/>
                  <a:pt x="641" y="127"/>
                  <a:pt x="637" y="122"/>
                </a:cubicBezTo>
                <a:cubicBezTo>
                  <a:pt x="638" y="122"/>
                  <a:pt x="638" y="120"/>
                  <a:pt x="639" y="120"/>
                </a:cubicBezTo>
                <a:cubicBezTo>
                  <a:pt x="647" y="123"/>
                  <a:pt x="652" y="131"/>
                  <a:pt x="652" y="139"/>
                </a:cubicBezTo>
                <a:close/>
                <a:moveTo>
                  <a:pt x="128" y="140"/>
                </a:moveTo>
                <a:cubicBezTo>
                  <a:pt x="129" y="144"/>
                  <a:pt x="125" y="147"/>
                  <a:pt x="122" y="148"/>
                </a:cubicBezTo>
                <a:cubicBezTo>
                  <a:pt x="122" y="149"/>
                  <a:pt x="119" y="148"/>
                  <a:pt x="120" y="147"/>
                </a:cubicBezTo>
                <a:cubicBezTo>
                  <a:pt x="121" y="145"/>
                  <a:pt x="125" y="146"/>
                  <a:pt x="125" y="142"/>
                </a:cubicBezTo>
                <a:cubicBezTo>
                  <a:pt x="125" y="141"/>
                  <a:pt x="125" y="137"/>
                  <a:pt x="122" y="137"/>
                </a:cubicBezTo>
                <a:cubicBezTo>
                  <a:pt x="116" y="139"/>
                  <a:pt x="116" y="139"/>
                  <a:pt x="116" y="139"/>
                </a:cubicBezTo>
                <a:cubicBezTo>
                  <a:pt x="113" y="142"/>
                  <a:pt x="111" y="146"/>
                  <a:pt x="111" y="150"/>
                </a:cubicBezTo>
                <a:cubicBezTo>
                  <a:pt x="112" y="151"/>
                  <a:pt x="112" y="151"/>
                  <a:pt x="112" y="151"/>
                </a:cubicBezTo>
                <a:cubicBezTo>
                  <a:pt x="108" y="151"/>
                  <a:pt x="103" y="151"/>
                  <a:pt x="100" y="156"/>
                </a:cubicBezTo>
                <a:cubicBezTo>
                  <a:pt x="99" y="159"/>
                  <a:pt x="99" y="162"/>
                  <a:pt x="101" y="165"/>
                </a:cubicBezTo>
                <a:cubicBezTo>
                  <a:pt x="102" y="166"/>
                  <a:pt x="103" y="166"/>
                  <a:pt x="105" y="166"/>
                </a:cubicBezTo>
                <a:cubicBezTo>
                  <a:pt x="107" y="165"/>
                  <a:pt x="104" y="160"/>
                  <a:pt x="108" y="162"/>
                </a:cubicBezTo>
                <a:cubicBezTo>
                  <a:pt x="108" y="163"/>
                  <a:pt x="108" y="165"/>
                  <a:pt x="108" y="166"/>
                </a:cubicBezTo>
                <a:cubicBezTo>
                  <a:pt x="105" y="168"/>
                  <a:pt x="102" y="171"/>
                  <a:pt x="99" y="167"/>
                </a:cubicBezTo>
                <a:cubicBezTo>
                  <a:pt x="97" y="164"/>
                  <a:pt x="98" y="160"/>
                  <a:pt x="98" y="158"/>
                </a:cubicBezTo>
                <a:cubicBezTo>
                  <a:pt x="100" y="154"/>
                  <a:pt x="102" y="149"/>
                  <a:pt x="108" y="150"/>
                </a:cubicBezTo>
                <a:cubicBezTo>
                  <a:pt x="111" y="147"/>
                  <a:pt x="108" y="142"/>
                  <a:pt x="113" y="139"/>
                </a:cubicBezTo>
                <a:cubicBezTo>
                  <a:pt x="116" y="138"/>
                  <a:pt x="118" y="135"/>
                  <a:pt x="121" y="135"/>
                </a:cubicBezTo>
                <a:cubicBezTo>
                  <a:pt x="124" y="136"/>
                  <a:pt x="127" y="138"/>
                  <a:pt x="128" y="140"/>
                </a:cubicBezTo>
                <a:close/>
                <a:moveTo>
                  <a:pt x="644" y="143"/>
                </a:moveTo>
                <a:cubicBezTo>
                  <a:pt x="646" y="145"/>
                  <a:pt x="646" y="148"/>
                  <a:pt x="644" y="150"/>
                </a:cubicBezTo>
                <a:cubicBezTo>
                  <a:pt x="643" y="151"/>
                  <a:pt x="641" y="153"/>
                  <a:pt x="638" y="153"/>
                </a:cubicBezTo>
                <a:cubicBezTo>
                  <a:pt x="637" y="152"/>
                  <a:pt x="635" y="151"/>
                  <a:pt x="635" y="151"/>
                </a:cubicBezTo>
                <a:cubicBezTo>
                  <a:pt x="635" y="149"/>
                  <a:pt x="638" y="148"/>
                  <a:pt x="635" y="147"/>
                </a:cubicBezTo>
                <a:cubicBezTo>
                  <a:pt x="634" y="147"/>
                  <a:pt x="632" y="148"/>
                  <a:pt x="632" y="150"/>
                </a:cubicBezTo>
                <a:cubicBezTo>
                  <a:pt x="632" y="152"/>
                  <a:pt x="635" y="154"/>
                  <a:pt x="637" y="154"/>
                </a:cubicBezTo>
                <a:cubicBezTo>
                  <a:pt x="643" y="157"/>
                  <a:pt x="646" y="150"/>
                  <a:pt x="652" y="148"/>
                </a:cubicBezTo>
                <a:cubicBezTo>
                  <a:pt x="655" y="151"/>
                  <a:pt x="658" y="145"/>
                  <a:pt x="661" y="148"/>
                </a:cubicBezTo>
                <a:cubicBezTo>
                  <a:pt x="668" y="148"/>
                  <a:pt x="669" y="156"/>
                  <a:pt x="672" y="160"/>
                </a:cubicBezTo>
                <a:cubicBezTo>
                  <a:pt x="672" y="162"/>
                  <a:pt x="671" y="163"/>
                  <a:pt x="670" y="165"/>
                </a:cubicBezTo>
                <a:cubicBezTo>
                  <a:pt x="667" y="165"/>
                  <a:pt x="664" y="169"/>
                  <a:pt x="664" y="172"/>
                </a:cubicBezTo>
                <a:cubicBezTo>
                  <a:pt x="663" y="175"/>
                  <a:pt x="665" y="178"/>
                  <a:pt x="663" y="181"/>
                </a:cubicBezTo>
                <a:cubicBezTo>
                  <a:pt x="662" y="184"/>
                  <a:pt x="663" y="187"/>
                  <a:pt x="666" y="188"/>
                </a:cubicBezTo>
                <a:cubicBezTo>
                  <a:pt x="668" y="188"/>
                  <a:pt x="669" y="187"/>
                  <a:pt x="670" y="185"/>
                </a:cubicBezTo>
                <a:cubicBezTo>
                  <a:pt x="669" y="184"/>
                  <a:pt x="669" y="183"/>
                  <a:pt x="669" y="183"/>
                </a:cubicBezTo>
                <a:cubicBezTo>
                  <a:pt x="668" y="183"/>
                  <a:pt x="667" y="186"/>
                  <a:pt x="666" y="185"/>
                </a:cubicBezTo>
                <a:cubicBezTo>
                  <a:pt x="664" y="183"/>
                  <a:pt x="666" y="180"/>
                  <a:pt x="666" y="179"/>
                </a:cubicBezTo>
                <a:cubicBezTo>
                  <a:pt x="667" y="177"/>
                  <a:pt x="669" y="176"/>
                  <a:pt x="672" y="177"/>
                </a:cubicBezTo>
                <a:cubicBezTo>
                  <a:pt x="675" y="180"/>
                  <a:pt x="678" y="183"/>
                  <a:pt x="677" y="188"/>
                </a:cubicBezTo>
                <a:cubicBezTo>
                  <a:pt x="677" y="194"/>
                  <a:pt x="671" y="198"/>
                  <a:pt x="666" y="200"/>
                </a:cubicBezTo>
                <a:cubicBezTo>
                  <a:pt x="662" y="203"/>
                  <a:pt x="663" y="207"/>
                  <a:pt x="664" y="211"/>
                </a:cubicBezTo>
                <a:cubicBezTo>
                  <a:pt x="664" y="214"/>
                  <a:pt x="669" y="216"/>
                  <a:pt x="671" y="217"/>
                </a:cubicBezTo>
                <a:cubicBezTo>
                  <a:pt x="675" y="218"/>
                  <a:pt x="681" y="214"/>
                  <a:pt x="683" y="219"/>
                </a:cubicBezTo>
                <a:cubicBezTo>
                  <a:pt x="683" y="223"/>
                  <a:pt x="684" y="225"/>
                  <a:pt x="685" y="227"/>
                </a:cubicBezTo>
                <a:cubicBezTo>
                  <a:pt x="684" y="234"/>
                  <a:pt x="684" y="240"/>
                  <a:pt x="690" y="245"/>
                </a:cubicBezTo>
                <a:cubicBezTo>
                  <a:pt x="689" y="246"/>
                  <a:pt x="687" y="247"/>
                  <a:pt x="686" y="250"/>
                </a:cubicBezTo>
                <a:cubicBezTo>
                  <a:pt x="686" y="252"/>
                  <a:pt x="687" y="255"/>
                  <a:pt x="689" y="255"/>
                </a:cubicBezTo>
                <a:cubicBezTo>
                  <a:pt x="690" y="256"/>
                  <a:pt x="692" y="255"/>
                  <a:pt x="692" y="254"/>
                </a:cubicBezTo>
                <a:cubicBezTo>
                  <a:pt x="692" y="253"/>
                  <a:pt x="692" y="252"/>
                  <a:pt x="691" y="252"/>
                </a:cubicBezTo>
                <a:cubicBezTo>
                  <a:pt x="690" y="252"/>
                  <a:pt x="690" y="252"/>
                  <a:pt x="689" y="251"/>
                </a:cubicBezTo>
                <a:cubicBezTo>
                  <a:pt x="689" y="249"/>
                  <a:pt x="690" y="247"/>
                  <a:pt x="691" y="247"/>
                </a:cubicBezTo>
                <a:cubicBezTo>
                  <a:pt x="694" y="246"/>
                  <a:pt x="697" y="248"/>
                  <a:pt x="698" y="251"/>
                </a:cubicBezTo>
                <a:cubicBezTo>
                  <a:pt x="699" y="253"/>
                  <a:pt x="699" y="257"/>
                  <a:pt x="698" y="258"/>
                </a:cubicBezTo>
                <a:cubicBezTo>
                  <a:pt x="695" y="262"/>
                  <a:pt x="690" y="260"/>
                  <a:pt x="687" y="261"/>
                </a:cubicBezTo>
                <a:cubicBezTo>
                  <a:pt x="681" y="262"/>
                  <a:pt x="678" y="257"/>
                  <a:pt x="675" y="252"/>
                </a:cubicBezTo>
                <a:cubicBezTo>
                  <a:pt x="674" y="246"/>
                  <a:pt x="674" y="246"/>
                  <a:pt x="674" y="246"/>
                </a:cubicBezTo>
                <a:cubicBezTo>
                  <a:pt x="675" y="241"/>
                  <a:pt x="682" y="237"/>
                  <a:pt x="678" y="231"/>
                </a:cubicBezTo>
                <a:cubicBezTo>
                  <a:pt x="675" y="223"/>
                  <a:pt x="666" y="222"/>
                  <a:pt x="659" y="221"/>
                </a:cubicBezTo>
                <a:cubicBezTo>
                  <a:pt x="656" y="218"/>
                  <a:pt x="652" y="214"/>
                  <a:pt x="652" y="210"/>
                </a:cubicBezTo>
                <a:cubicBezTo>
                  <a:pt x="654" y="207"/>
                  <a:pt x="657" y="209"/>
                  <a:pt x="658" y="207"/>
                </a:cubicBezTo>
                <a:cubicBezTo>
                  <a:pt x="660" y="206"/>
                  <a:pt x="662" y="203"/>
                  <a:pt x="663" y="200"/>
                </a:cubicBezTo>
                <a:cubicBezTo>
                  <a:pt x="660" y="196"/>
                  <a:pt x="665" y="190"/>
                  <a:pt x="659" y="186"/>
                </a:cubicBezTo>
                <a:cubicBezTo>
                  <a:pt x="658" y="185"/>
                  <a:pt x="658" y="185"/>
                  <a:pt x="655" y="185"/>
                </a:cubicBezTo>
                <a:cubicBezTo>
                  <a:pt x="655" y="186"/>
                  <a:pt x="652" y="187"/>
                  <a:pt x="654" y="189"/>
                </a:cubicBezTo>
                <a:cubicBezTo>
                  <a:pt x="656" y="192"/>
                  <a:pt x="656" y="185"/>
                  <a:pt x="658" y="189"/>
                </a:cubicBezTo>
                <a:cubicBezTo>
                  <a:pt x="661" y="192"/>
                  <a:pt x="658" y="196"/>
                  <a:pt x="658" y="199"/>
                </a:cubicBezTo>
                <a:cubicBezTo>
                  <a:pt x="659" y="200"/>
                  <a:pt x="661" y="201"/>
                  <a:pt x="659" y="203"/>
                </a:cubicBezTo>
                <a:cubicBezTo>
                  <a:pt x="657" y="206"/>
                  <a:pt x="654" y="206"/>
                  <a:pt x="650" y="206"/>
                </a:cubicBezTo>
                <a:cubicBezTo>
                  <a:pt x="646" y="206"/>
                  <a:pt x="642" y="200"/>
                  <a:pt x="640" y="197"/>
                </a:cubicBezTo>
                <a:cubicBezTo>
                  <a:pt x="638" y="192"/>
                  <a:pt x="639" y="187"/>
                  <a:pt x="641" y="183"/>
                </a:cubicBezTo>
                <a:cubicBezTo>
                  <a:pt x="643" y="181"/>
                  <a:pt x="646" y="177"/>
                  <a:pt x="649" y="179"/>
                </a:cubicBezTo>
                <a:cubicBezTo>
                  <a:pt x="647" y="185"/>
                  <a:pt x="642" y="190"/>
                  <a:pt x="646" y="196"/>
                </a:cubicBezTo>
                <a:cubicBezTo>
                  <a:pt x="648" y="199"/>
                  <a:pt x="650" y="201"/>
                  <a:pt x="654" y="202"/>
                </a:cubicBezTo>
                <a:cubicBezTo>
                  <a:pt x="655" y="202"/>
                  <a:pt x="656" y="201"/>
                  <a:pt x="657" y="200"/>
                </a:cubicBezTo>
                <a:cubicBezTo>
                  <a:pt x="655" y="198"/>
                  <a:pt x="653" y="200"/>
                  <a:pt x="652" y="199"/>
                </a:cubicBezTo>
                <a:cubicBezTo>
                  <a:pt x="649" y="197"/>
                  <a:pt x="647" y="194"/>
                  <a:pt x="647" y="191"/>
                </a:cubicBezTo>
                <a:cubicBezTo>
                  <a:pt x="648" y="184"/>
                  <a:pt x="652" y="177"/>
                  <a:pt x="659" y="174"/>
                </a:cubicBezTo>
                <a:cubicBezTo>
                  <a:pt x="662" y="172"/>
                  <a:pt x="663" y="168"/>
                  <a:pt x="661" y="164"/>
                </a:cubicBezTo>
                <a:cubicBezTo>
                  <a:pt x="659" y="162"/>
                  <a:pt x="656" y="158"/>
                  <a:pt x="652" y="159"/>
                </a:cubicBezTo>
                <a:cubicBezTo>
                  <a:pt x="645" y="162"/>
                  <a:pt x="635" y="165"/>
                  <a:pt x="628" y="159"/>
                </a:cubicBezTo>
                <a:cubicBezTo>
                  <a:pt x="626" y="155"/>
                  <a:pt x="623" y="148"/>
                  <a:pt x="626" y="144"/>
                </a:cubicBezTo>
                <a:cubicBezTo>
                  <a:pt x="629" y="141"/>
                  <a:pt x="632" y="140"/>
                  <a:pt x="636" y="138"/>
                </a:cubicBezTo>
                <a:cubicBezTo>
                  <a:pt x="640" y="137"/>
                  <a:pt x="643" y="141"/>
                  <a:pt x="644" y="143"/>
                </a:cubicBezTo>
                <a:close/>
                <a:moveTo>
                  <a:pt x="623" y="142"/>
                </a:moveTo>
                <a:cubicBezTo>
                  <a:pt x="623" y="144"/>
                  <a:pt x="623" y="146"/>
                  <a:pt x="622" y="148"/>
                </a:cubicBezTo>
                <a:cubicBezTo>
                  <a:pt x="621" y="151"/>
                  <a:pt x="623" y="155"/>
                  <a:pt x="623" y="159"/>
                </a:cubicBezTo>
                <a:cubicBezTo>
                  <a:pt x="617" y="158"/>
                  <a:pt x="612" y="154"/>
                  <a:pt x="610" y="148"/>
                </a:cubicBezTo>
                <a:cubicBezTo>
                  <a:pt x="610" y="147"/>
                  <a:pt x="612" y="146"/>
                  <a:pt x="613" y="145"/>
                </a:cubicBezTo>
                <a:cubicBezTo>
                  <a:pt x="617" y="145"/>
                  <a:pt x="619" y="142"/>
                  <a:pt x="623" y="141"/>
                </a:cubicBezTo>
                <a:lnTo>
                  <a:pt x="623" y="142"/>
                </a:lnTo>
                <a:close/>
                <a:moveTo>
                  <a:pt x="687" y="177"/>
                </a:moveTo>
                <a:cubicBezTo>
                  <a:pt x="690" y="181"/>
                  <a:pt x="688" y="186"/>
                  <a:pt x="687" y="189"/>
                </a:cubicBezTo>
                <a:cubicBezTo>
                  <a:pt x="685" y="192"/>
                  <a:pt x="682" y="195"/>
                  <a:pt x="678" y="194"/>
                </a:cubicBezTo>
                <a:cubicBezTo>
                  <a:pt x="676" y="192"/>
                  <a:pt x="680" y="191"/>
                  <a:pt x="679" y="188"/>
                </a:cubicBezTo>
                <a:cubicBezTo>
                  <a:pt x="680" y="183"/>
                  <a:pt x="678" y="180"/>
                  <a:pt x="675" y="177"/>
                </a:cubicBezTo>
                <a:cubicBezTo>
                  <a:pt x="672" y="174"/>
                  <a:pt x="668" y="176"/>
                  <a:pt x="666" y="173"/>
                </a:cubicBezTo>
                <a:cubicBezTo>
                  <a:pt x="667" y="169"/>
                  <a:pt x="670" y="167"/>
                  <a:pt x="673" y="165"/>
                </a:cubicBezTo>
                <a:cubicBezTo>
                  <a:pt x="680" y="167"/>
                  <a:pt x="684" y="171"/>
                  <a:pt x="687" y="177"/>
                </a:cubicBezTo>
                <a:close/>
                <a:moveTo>
                  <a:pt x="69" y="183"/>
                </a:moveTo>
                <a:cubicBezTo>
                  <a:pt x="67" y="186"/>
                  <a:pt x="63" y="189"/>
                  <a:pt x="63" y="194"/>
                </a:cubicBezTo>
                <a:cubicBezTo>
                  <a:pt x="62" y="195"/>
                  <a:pt x="60" y="195"/>
                  <a:pt x="59" y="194"/>
                </a:cubicBezTo>
                <a:cubicBezTo>
                  <a:pt x="56" y="192"/>
                  <a:pt x="56" y="188"/>
                  <a:pt x="55" y="185"/>
                </a:cubicBezTo>
                <a:cubicBezTo>
                  <a:pt x="56" y="180"/>
                  <a:pt x="59" y="173"/>
                  <a:pt x="65" y="171"/>
                </a:cubicBezTo>
                <a:cubicBezTo>
                  <a:pt x="68" y="174"/>
                  <a:pt x="65" y="180"/>
                  <a:pt x="69" y="183"/>
                </a:cubicBezTo>
                <a:close/>
                <a:moveTo>
                  <a:pt x="97" y="190"/>
                </a:moveTo>
                <a:cubicBezTo>
                  <a:pt x="96" y="194"/>
                  <a:pt x="93" y="200"/>
                  <a:pt x="88" y="201"/>
                </a:cubicBezTo>
                <a:cubicBezTo>
                  <a:pt x="89" y="197"/>
                  <a:pt x="90" y="190"/>
                  <a:pt x="88" y="186"/>
                </a:cubicBezTo>
                <a:cubicBezTo>
                  <a:pt x="92" y="184"/>
                  <a:pt x="98" y="184"/>
                  <a:pt x="97" y="190"/>
                </a:cubicBezTo>
                <a:close/>
                <a:moveTo>
                  <a:pt x="85" y="186"/>
                </a:moveTo>
                <a:cubicBezTo>
                  <a:pt x="87" y="188"/>
                  <a:pt x="87" y="190"/>
                  <a:pt x="87" y="192"/>
                </a:cubicBezTo>
                <a:cubicBezTo>
                  <a:pt x="87" y="197"/>
                  <a:pt x="86" y="201"/>
                  <a:pt x="82" y="205"/>
                </a:cubicBezTo>
                <a:cubicBezTo>
                  <a:pt x="78" y="207"/>
                  <a:pt x="75" y="214"/>
                  <a:pt x="67" y="212"/>
                </a:cubicBezTo>
                <a:cubicBezTo>
                  <a:pt x="64" y="210"/>
                  <a:pt x="59" y="211"/>
                  <a:pt x="56" y="211"/>
                </a:cubicBezTo>
                <a:cubicBezTo>
                  <a:pt x="54" y="213"/>
                  <a:pt x="50" y="214"/>
                  <a:pt x="51" y="218"/>
                </a:cubicBezTo>
                <a:cubicBezTo>
                  <a:pt x="51" y="223"/>
                  <a:pt x="54" y="225"/>
                  <a:pt x="58" y="226"/>
                </a:cubicBezTo>
                <a:cubicBezTo>
                  <a:pt x="62" y="226"/>
                  <a:pt x="65" y="229"/>
                  <a:pt x="67" y="232"/>
                </a:cubicBezTo>
                <a:cubicBezTo>
                  <a:pt x="69" y="236"/>
                  <a:pt x="70" y="239"/>
                  <a:pt x="68" y="242"/>
                </a:cubicBezTo>
                <a:cubicBezTo>
                  <a:pt x="66" y="246"/>
                  <a:pt x="62" y="248"/>
                  <a:pt x="58" y="247"/>
                </a:cubicBezTo>
                <a:cubicBezTo>
                  <a:pt x="55" y="246"/>
                  <a:pt x="53" y="243"/>
                  <a:pt x="55" y="240"/>
                </a:cubicBezTo>
                <a:cubicBezTo>
                  <a:pt x="57" y="238"/>
                  <a:pt x="57" y="243"/>
                  <a:pt x="59" y="240"/>
                </a:cubicBezTo>
                <a:cubicBezTo>
                  <a:pt x="60" y="238"/>
                  <a:pt x="58" y="237"/>
                  <a:pt x="56" y="237"/>
                </a:cubicBezTo>
                <a:cubicBezTo>
                  <a:pt x="55" y="237"/>
                  <a:pt x="54" y="238"/>
                  <a:pt x="53" y="238"/>
                </a:cubicBezTo>
                <a:cubicBezTo>
                  <a:pt x="54" y="232"/>
                  <a:pt x="47" y="230"/>
                  <a:pt x="49" y="224"/>
                </a:cubicBezTo>
                <a:cubicBezTo>
                  <a:pt x="46" y="220"/>
                  <a:pt x="37" y="218"/>
                  <a:pt x="40" y="210"/>
                </a:cubicBezTo>
                <a:cubicBezTo>
                  <a:pt x="44" y="205"/>
                  <a:pt x="47" y="197"/>
                  <a:pt x="55" y="195"/>
                </a:cubicBezTo>
                <a:cubicBezTo>
                  <a:pt x="63" y="197"/>
                  <a:pt x="63" y="197"/>
                  <a:pt x="63" y="197"/>
                </a:cubicBezTo>
                <a:cubicBezTo>
                  <a:pt x="65" y="200"/>
                  <a:pt x="69" y="203"/>
                  <a:pt x="73" y="201"/>
                </a:cubicBezTo>
                <a:cubicBezTo>
                  <a:pt x="76" y="199"/>
                  <a:pt x="76" y="195"/>
                  <a:pt x="76" y="193"/>
                </a:cubicBezTo>
                <a:cubicBezTo>
                  <a:pt x="75" y="192"/>
                  <a:pt x="74" y="192"/>
                  <a:pt x="73" y="192"/>
                </a:cubicBezTo>
                <a:cubicBezTo>
                  <a:pt x="71" y="194"/>
                  <a:pt x="75" y="196"/>
                  <a:pt x="73" y="198"/>
                </a:cubicBezTo>
                <a:cubicBezTo>
                  <a:pt x="72" y="200"/>
                  <a:pt x="70" y="200"/>
                  <a:pt x="68" y="199"/>
                </a:cubicBezTo>
                <a:cubicBezTo>
                  <a:pt x="64" y="197"/>
                  <a:pt x="65" y="193"/>
                  <a:pt x="66" y="190"/>
                </a:cubicBezTo>
                <a:cubicBezTo>
                  <a:pt x="68" y="188"/>
                  <a:pt x="70" y="183"/>
                  <a:pt x="74" y="186"/>
                </a:cubicBezTo>
                <a:cubicBezTo>
                  <a:pt x="77" y="188"/>
                  <a:pt x="80" y="186"/>
                  <a:pt x="84" y="186"/>
                </a:cubicBezTo>
                <a:lnTo>
                  <a:pt x="85" y="186"/>
                </a:lnTo>
                <a:close/>
                <a:moveTo>
                  <a:pt x="705" y="213"/>
                </a:moveTo>
                <a:cubicBezTo>
                  <a:pt x="707" y="215"/>
                  <a:pt x="711" y="218"/>
                  <a:pt x="709" y="222"/>
                </a:cubicBezTo>
                <a:cubicBezTo>
                  <a:pt x="702" y="221"/>
                  <a:pt x="693" y="216"/>
                  <a:pt x="688" y="223"/>
                </a:cubicBezTo>
                <a:cubicBezTo>
                  <a:pt x="687" y="223"/>
                  <a:pt x="685" y="221"/>
                  <a:pt x="685" y="220"/>
                </a:cubicBezTo>
                <a:cubicBezTo>
                  <a:pt x="686" y="217"/>
                  <a:pt x="685" y="214"/>
                  <a:pt x="688" y="211"/>
                </a:cubicBezTo>
                <a:cubicBezTo>
                  <a:pt x="691" y="206"/>
                  <a:pt x="696" y="210"/>
                  <a:pt x="701" y="209"/>
                </a:cubicBezTo>
                <a:lnTo>
                  <a:pt x="705" y="213"/>
                </a:lnTo>
                <a:close/>
                <a:moveTo>
                  <a:pt x="707" y="226"/>
                </a:moveTo>
                <a:cubicBezTo>
                  <a:pt x="713" y="227"/>
                  <a:pt x="714" y="235"/>
                  <a:pt x="715" y="240"/>
                </a:cubicBezTo>
                <a:cubicBezTo>
                  <a:pt x="715" y="245"/>
                  <a:pt x="712" y="249"/>
                  <a:pt x="715" y="252"/>
                </a:cubicBezTo>
                <a:cubicBezTo>
                  <a:pt x="719" y="259"/>
                  <a:pt x="728" y="264"/>
                  <a:pt x="727" y="272"/>
                </a:cubicBezTo>
                <a:cubicBezTo>
                  <a:pt x="727" y="277"/>
                  <a:pt x="726" y="281"/>
                  <a:pt x="728" y="284"/>
                </a:cubicBezTo>
                <a:cubicBezTo>
                  <a:pt x="728" y="288"/>
                  <a:pt x="727" y="292"/>
                  <a:pt x="726" y="295"/>
                </a:cubicBezTo>
                <a:cubicBezTo>
                  <a:pt x="720" y="299"/>
                  <a:pt x="720" y="299"/>
                  <a:pt x="720" y="299"/>
                </a:cubicBezTo>
                <a:cubicBezTo>
                  <a:pt x="715" y="297"/>
                  <a:pt x="710" y="301"/>
                  <a:pt x="707" y="297"/>
                </a:cubicBezTo>
                <a:cubicBezTo>
                  <a:pt x="706" y="292"/>
                  <a:pt x="701" y="287"/>
                  <a:pt x="707" y="284"/>
                </a:cubicBezTo>
                <a:cubicBezTo>
                  <a:pt x="708" y="282"/>
                  <a:pt x="710" y="281"/>
                  <a:pt x="713" y="281"/>
                </a:cubicBezTo>
                <a:cubicBezTo>
                  <a:pt x="714" y="282"/>
                  <a:pt x="714" y="285"/>
                  <a:pt x="716" y="285"/>
                </a:cubicBezTo>
                <a:cubicBezTo>
                  <a:pt x="716" y="283"/>
                  <a:pt x="716" y="279"/>
                  <a:pt x="718" y="278"/>
                </a:cubicBezTo>
                <a:cubicBezTo>
                  <a:pt x="716" y="273"/>
                  <a:pt x="713" y="268"/>
                  <a:pt x="709" y="266"/>
                </a:cubicBezTo>
                <a:cubicBezTo>
                  <a:pt x="707" y="261"/>
                  <a:pt x="710" y="255"/>
                  <a:pt x="706" y="250"/>
                </a:cubicBezTo>
                <a:cubicBezTo>
                  <a:pt x="704" y="247"/>
                  <a:pt x="700" y="249"/>
                  <a:pt x="698" y="246"/>
                </a:cubicBezTo>
                <a:cubicBezTo>
                  <a:pt x="701" y="245"/>
                  <a:pt x="702" y="243"/>
                  <a:pt x="703" y="240"/>
                </a:cubicBezTo>
                <a:cubicBezTo>
                  <a:pt x="703" y="238"/>
                  <a:pt x="702" y="236"/>
                  <a:pt x="701" y="235"/>
                </a:cubicBezTo>
                <a:cubicBezTo>
                  <a:pt x="699" y="235"/>
                  <a:pt x="698" y="235"/>
                  <a:pt x="697" y="235"/>
                </a:cubicBezTo>
                <a:cubicBezTo>
                  <a:pt x="695" y="236"/>
                  <a:pt x="695" y="237"/>
                  <a:pt x="696" y="238"/>
                </a:cubicBezTo>
                <a:cubicBezTo>
                  <a:pt x="698" y="239"/>
                  <a:pt x="701" y="238"/>
                  <a:pt x="701" y="240"/>
                </a:cubicBezTo>
                <a:cubicBezTo>
                  <a:pt x="701" y="241"/>
                  <a:pt x="701" y="243"/>
                  <a:pt x="698" y="244"/>
                </a:cubicBezTo>
                <a:cubicBezTo>
                  <a:pt x="695" y="245"/>
                  <a:pt x="692" y="243"/>
                  <a:pt x="690" y="240"/>
                </a:cubicBezTo>
                <a:cubicBezTo>
                  <a:pt x="687" y="235"/>
                  <a:pt x="687" y="229"/>
                  <a:pt x="690" y="225"/>
                </a:cubicBezTo>
                <a:cubicBezTo>
                  <a:pt x="694" y="222"/>
                  <a:pt x="700" y="220"/>
                  <a:pt x="704" y="223"/>
                </a:cubicBezTo>
                <a:lnTo>
                  <a:pt x="707" y="226"/>
                </a:lnTo>
                <a:close/>
                <a:moveTo>
                  <a:pt x="76" y="235"/>
                </a:moveTo>
                <a:cubicBezTo>
                  <a:pt x="79" y="241"/>
                  <a:pt x="73" y="246"/>
                  <a:pt x="70" y="252"/>
                </a:cubicBezTo>
                <a:cubicBezTo>
                  <a:pt x="67" y="254"/>
                  <a:pt x="63" y="254"/>
                  <a:pt x="60" y="252"/>
                </a:cubicBezTo>
                <a:cubicBezTo>
                  <a:pt x="60" y="250"/>
                  <a:pt x="60" y="250"/>
                  <a:pt x="60" y="250"/>
                </a:cubicBezTo>
                <a:cubicBezTo>
                  <a:pt x="64" y="249"/>
                  <a:pt x="68" y="248"/>
                  <a:pt x="70" y="243"/>
                </a:cubicBezTo>
                <a:cubicBezTo>
                  <a:pt x="73" y="237"/>
                  <a:pt x="69" y="232"/>
                  <a:pt x="66" y="226"/>
                </a:cubicBezTo>
                <a:cubicBezTo>
                  <a:pt x="67" y="224"/>
                  <a:pt x="70" y="227"/>
                  <a:pt x="72" y="227"/>
                </a:cubicBezTo>
                <a:lnTo>
                  <a:pt x="76" y="235"/>
                </a:lnTo>
                <a:close/>
                <a:moveTo>
                  <a:pt x="46" y="240"/>
                </a:moveTo>
                <a:cubicBezTo>
                  <a:pt x="46" y="240"/>
                  <a:pt x="46" y="240"/>
                  <a:pt x="46" y="240"/>
                </a:cubicBezTo>
                <a:cubicBezTo>
                  <a:pt x="44" y="241"/>
                  <a:pt x="44" y="239"/>
                  <a:pt x="43" y="238"/>
                </a:cubicBezTo>
                <a:cubicBezTo>
                  <a:pt x="43" y="235"/>
                  <a:pt x="46" y="238"/>
                  <a:pt x="46" y="240"/>
                </a:cubicBezTo>
                <a:close/>
                <a:moveTo>
                  <a:pt x="706" y="255"/>
                </a:moveTo>
                <a:cubicBezTo>
                  <a:pt x="706" y="264"/>
                  <a:pt x="706" y="264"/>
                  <a:pt x="706" y="264"/>
                </a:cubicBezTo>
                <a:cubicBezTo>
                  <a:pt x="701" y="268"/>
                  <a:pt x="697" y="272"/>
                  <a:pt x="690" y="269"/>
                </a:cubicBezTo>
                <a:cubicBezTo>
                  <a:pt x="688" y="269"/>
                  <a:pt x="685" y="268"/>
                  <a:pt x="684" y="266"/>
                </a:cubicBezTo>
                <a:cubicBezTo>
                  <a:pt x="685" y="263"/>
                  <a:pt x="690" y="266"/>
                  <a:pt x="691" y="264"/>
                </a:cubicBezTo>
                <a:cubicBezTo>
                  <a:pt x="696" y="263"/>
                  <a:pt x="699" y="259"/>
                  <a:pt x="701" y="255"/>
                </a:cubicBezTo>
                <a:cubicBezTo>
                  <a:pt x="701" y="251"/>
                  <a:pt x="701" y="251"/>
                  <a:pt x="701" y="251"/>
                </a:cubicBezTo>
                <a:cubicBezTo>
                  <a:pt x="704" y="252"/>
                  <a:pt x="706" y="252"/>
                  <a:pt x="706" y="255"/>
                </a:cubicBezTo>
                <a:close/>
                <a:moveTo>
                  <a:pt x="35" y="265"/>
                </a:moveTo>
                <a:cubicBezTo>
                  <a:pt x="37" y="268"/>
                  <a:pt x="40" y="270"/>
                  <a:pt x="38" y="273"/>
                </a:cubicBezTo>
                <a:cubicBezTo>
                  <a:pt x="38" y="275"/>
                  <a:pt x="35" y="275"/>
                  <a:pt x="34" y="274"/>
                </a:cubicBezTo>
                <a:cubicBezTo>
                  <a:pt x="30" y="270"/>
                  <a:pt x="24" y="272"/>
                  <a:pt x="19" y="276"/>
                </a:cubicBezTo>
                <a:cubicBezTo>
                  <a:pt x="18" y="277"/>
                  <a:pt x="16" y="279"/>
                  <a:pt x="15" y="278"/>
                </a:cubicBezTo>
                <a:cubicBezTo>
                  <a:pt x="12" y="273"/>
                  <a:pt x="15" y="268"/>
                  <a:pt x="18" y="264"/>
                </a:cubicBezTo>
                <a:cubicBezTo>
                  <a:pt x="23" y="259"/>
                  <a:pt x="28" y="263"/>
                  <a:pt x="33" y="263"/>
                </a:cubicBezTo>
                <a:lnTo>
                  <a:pt x="35" y="265"/>
                </a:lnTo>
                <a:close/>
                <a:moveTo>
                  <a:pt x="703" y="287"/>
                </a:moveTo>
                <a:cubicBezTo>
                  <a:pt x="701" y="292"/>
                  <a:pt x="704" y="297"/>
                  <a:pt x="708" y="300"/>
                </a:cubicBezTo>
                <a:cubicBezTo>
                  <a:pt x="710" y="304"/>
                  <a:pt x="704" y="306"/>
                  <a:pt x="704" y="310"/>
                </a:cubicBezTo>
                <a:cubicBezTo>
                  <a:pt x="702" y="310"/>
                  <a:pt x="701" y="310"/>
                  <a:pt x="699" y="310"/>
                </a:cubicBezTo>
                <a:cubicBezTo>
                  <a:pt x="692" y="304"/>
                  <a:pt x="695" y="296"/>
                  <a:pt x="696" y="289"/>
                </a:cubicBezTo>
                <a:cubicBezTo>
                  <a:pt x="698" y="287"/>
                  <a:pt x="702" y="282"/>
                  <a:pt x="703" y="287"/>
                </a:cubicBezTo>
                <a:close/>
                <a:moveTo>
                  <a:pt x="718" y="290"/>
                </a:moveTo>
                <a:cubicBezTo>
                  <a:pt x="716" y="291"/>
                  <a:pt x="715" y="291"/>
                  <a:pt x="714" y="291"/>
                </a:cubicBezTo>
                <a:cubicBezTo>
                  <a:pt x="717" y="287"/>
                  <a:pt x="717" y="287"/>
                  <a:pt x="717" y="287"/>
                </a:cubicBezTo>
                <a:cubicBezTo>
                  <a:pt x="718" y="287"/>
                  <a:pt x="718" y="289"/>
                  <a:pt x="718" y="290"/>
                </a:cubicBezTo>
                <a:close/>
                <a:moveTo>
                  <a:pt x="6" y="322"/>
                </a:moveTo>
                <a:cubicBezTo>
                  <a:pt x="4" y="325"/>
                  <a:pt x="1" y="330"/>
                  <a:pt x="3" y="333"/>
                </a:cubicBezTo>
                <a:cubicBezTo>
                  <a:pt x="5" y="341"/>
                  <a:pt x="5" y="341"/>
                  <a:pt x="5" y="341"/>
                </a:cubicBezTo>
                <a:cubicBezTo>
                  <a:pt x="4" y="341"/>
                  <a:pt x="4" y="341"/>
                  <a:pt x="4" y="341"/>
                </a:cubicBezTo>
                <a:cubicBezTo>
                  <a:pt x="1" y="337"/>
                  <a:pt x="0" y="331"/>
                  <a:pt x="1" y="326"/>
                </a:cubicBezTo>
                <a:cubicBezTo>
                  <a:pt x="4" y="321"/>
                  <a:pt x="9" y="315"/>
                  <a:pt x="13" y="311"/>
                </a:cubicBezTo>
                <a:cubicBezTo>
                  <a:pt x="15" y="309"/>
                  <a:pt x="15" y="305"/>
                  <a:pt x="17" y="303"/>
                </a:cubicBezTo>
                <a:cubicBezTo>
                  <a:pt x="19" y="312"/>
                  <a:pt x="10" y="315"/>
                  <a:pt x="6" y="322"/>
                </a:cubicBezTo>
                <a:close/>
                <a:moveTo>
                  <a:pt x="31" y="310"/>
                </a:moveTo>
                <a:cubicBezTo>
                  <a:pt x="35" y="313"/>
                  <a:pt x="41" y="318"/>
                  <a:pt x="47" y="314"/>
                </a:cubicBezTo>
                <a:cubicBezTo>
                  <a:pt x="49" y="316"/>
                  <a:pt x="46" y="319"/>
                  <a:pt x="45" y="321"/>
                </a:cubicBezTo>
                <a:cubicBezTo>
                  <a:pt x="42" y="324"/>
                  <a:pt x="37" y="324"/>
                  <a:pt x="33" y="324"/>
                </a:cubicBezTo>
                <a:cubicBezTo>
                  <a:pt x="29" y="323"/>
                  <a:pt x="27" y="318"/>
                  <a:pt x="25" y="314"/>
                </a:cubicBezTo>
                <a:cubicBezTo>
                  <a:pt x="24" y="310"/>
                  <a:pt x="25" y="307"/>
                  <a:pt x="28" y="304"/>
                </a:cubicBezTo>
                <a:cubicBezTo>
                  <a:pt x="30" y="305"/>
                  <a:pt x="30" y="309"/>
                  <a:pt x="31" y="310"/>
                </a:cubicBezTo>
                <a:close/>
                <a:moveTo>
                  <a:pt x="721" y="317"/>
                </a:moveTo>
                <a:cubicBezTo>
                  <a:pt x="720" y="321"/>
                  <a:pt x="724" y="321"/>
                  <a:pt x="726" y="324"/>
                </a:cubicBezTo>
                <a:cubicBezTo>
                  <a:pt x="730" y="328"/>
                  <a:pt x="728" y="336"/>
                  <a:pt x="728" y="341"/>
                </a:cubicBezTo>
                <a:cubicBezTo>
                  <a:pt x="733" y="351"/>
                  <a:pt x="726" y="361"/>
                  <a:pt x="721" y="369"/>
                </a:cubicBezTo>
                <a:cubicBezTo>
                  <a:pt x="718" y="371"/>
                  <a:pt x="713" y="370"/>
                  <a:pt x="710" y="372"/>
                </a:cubicBezTo>
                <a:cubicBezTo>
                  <a:pt x="710" y="374"/>
                  <a:pt x="713" y="377"/>
                  <a:pt x="714" y="378"/>
                </a:cubicBezTo>
                <a:cubicBezTo>
                  <a:pt x="715" y="378"/>
                  <a:pt x="715" y="379"/>
                  <a:pt x="716" y="379"/>
                </a:cubicBezTo>
                <a:cubicBezTo>
                  <a:pt x="714" y="380"/>
                  <a:pt x="713" y="383"/>
                  <a:pt x="711" y="384"/>
                </a:cubicBezTo>
                <a:cubicBezTo>
                  <a:pt x="710" y="382"/>
                  <a:pt x="712" y="381"/>
                  <a:pt x="712" y="379"/>
                </a:cubicBezTo>
                <a:cubicBezTo>
                  <a:pt x="710" y="376"/>
                  <a:pt x="707" y="374"/>
                  <a:pt x="708" y="370"/>
                </a:cubicBezTo>
                <a:cubicBezTo>
                  <a:pt x="713" y="369"/>
                  <a:pt x="718" y="370"/>
                  <a:pt x="721" y="365"/>
                </a:cubicBezTo>
                <a:cubicBezTo>
                  <a:pt x="726" y="358"/>
                  <a:pt x="730" y="350"/>
                  <a:pt x="725" y="341"/>
                </a:cubicBezTo>
                <a:cubicBezTo>
                  <a:pt x="727" y="336"/>
                  <a:pt x="727" y="328"/>
                  <a:pt x="723" y="324"/>
                </a:cubicBezTo>
                <a:cubicBezTo>
                  <a:pt x="718" y="321"/>
                  <a:pt x="718" y="314"/>
                  <a:pt x="713" y="312"/>
                </a:cubicBezTo>
                <a:cubicBezTo>
                  <a:pt x="712" y="311"/>
                  <a:pt x="710" y="310"/>
                  <a:pt x="711" y="309"/>
                </a:cubicBezTo>
                <a:cubicBezTo>
                  <a:pt x="715" y="310"/>
                  <a:pt x="720" y="312"/>
                  <a:pt x="721" y="317"/>
                </a:cubicBezTo>
                <a:close/>
                <a:moveTo>
                  <a:pt x="21" y="325"/>
                </a:moveTo>
                <a:cubicBezTo>
                  <a:pt x="21" y="329"/>
                  <a:pt x="15" y="333"/>
                  <a:pt x="20" y="336"/>
                </a:cubicBezTo>
                <a:cubicBezTo>
                  <a:pt x="27" y="334"/>
                  <a:pt x="34" y="336"/>
                  <a:pt x="40" y="339"/>
                </a:cubicBezTo>
                <a:cubicBezTo>
                  <a:pt x="47" y="344"/>
                  <a:pt x="44" y="352"/>
                  <a:pt x="47" y="358"/>
                </a:cubicBezTo>
                <a:cubicBezTo>
                  <a:pt x="48" y="363"/>
                  <a:pt x="41" y="367"/>
                  <a:pt x="45" y="372"/>
                </a:cubicBezTo>
                <a:cubicBezTo>
                  <a:pt x="49" y="376"/>
                  <a:pt x="53" y="381"/>
                  <a:pt x="51" y="387"/>
                </a:cubicBezTo>
                <a:cubicBezTo>
                  <a:pt x="52" y="391"/>
                  <a:pt x="46" y="393"/>
                  <a:pt x="49" y="396"/>
                </a:cubicBezTo>
                <a:cubicBezTo>
                  <a:pt x="54" y="399"/>
                  <a:pt x="55" y="406"/>
                  <a:pt x="55" y="412"/>
                </a:cubicBezTo>
                <a:cubicBezTo>
                  <a:pt x="52" y="415"/>
                  <a:pt x="50" y="419"/>
                  <a:pt x="49" y="424"/>
                </a:cubicBezTo>
                <a:cubicBezTo>
                  <a:pt x="53" y="428"/>
                  <a:pt x="55" y="431"/>
                  <a:pt x="55" y="437"/>
                </a:cubicBezTo>
                <a:cubicBezTo>
                  <a:pt x="53" y="442"/>
                  <a:pt x="55" y="449"/>
                  <a:pt x="49" y="453"/>
                </a:cubicBezTo>
                <a:cubicBezTo>
                  <a:pt x="46" y="454"/>
                  <a:pt x="41" y="454"/>
                  <a:pt x="39" y="458"/>
                </a:cubicBezTo>
                <a:cubicBezTo>
                  <a:pt x="37" y="460"/>
                  <a:pt x="33" y="458"/>
                  <a:pt x="32" y="462"/>
                </a:cubicBezTo>
                <a:cubicBezTo>
                  <a:pt x="33" y="467"/>
                  <a:pt x="38" y="469"/>
                  <a:pt x="41" y="470"/>
                </a:cubicBezTo>
                <a:cubicBezTo>
                  <a:pt x="44" y="466"/>
                  <a:pt x="50" y="465"/>
                  <a:pt x="55" y="465"/>
                </a:cubicBezTo>
                <a:cubicBezTo>
                  <a:pt x="61" y="465"/>
                  <a:pt x="65" y="469"/>
                  <a:pt x="67" y="474"/>
                </a:cubicBezTo>
                <a:cubicBezTo>
                  <a:pt x="67" y="478"/>
                  <a:pt x="70" y="479"/>
                  <a:pt x="72" y="482"/>
                </a:cubicBezTo>
                <a:cubicBezTo>
                  <a:pt x="75" y="490"/>
                  <a:pt x="73" y="498"/>
                  <a:pt x="70" y="505"/>
                </a:cubicBezTo>
                <a:cubicBezTo>
                  <a:pt x="70" y="509"/>
                  <a:pt x="73" y="510"/>
                  <a:pt x="76" y="512"/>
                </a:cubicBezTo>
                <a:cubicBezTo>
                  <a:pt x="82" y="511"/>
                  <a:pt x="87" y="513"/>
                  <a:pt x="90" y="518"/>
                </a:cubicBezTo>
                <a:cubicBezTo>
                  <a:pt x="96" y="522"/>
                  <a:pt x="89" y="532"/>
                  <a:pt x="97" y="532"/>
                </a:cubicBezTo>
                <a:cubicBezTo>
                  <a:pt x="102" y="535"/>
                  <a:pt x="108" y="540"/>
                  <a:pt x="109" y="545"/>
                </a:cubicBezTo>
                <a:cubicBezTo>
                  <a:pt x="110" y="551"/>
                  <a:pt x="108" y="558"/>
                  <a:pt x="102" y="561"/>
                </a:cubicBezTo>
                <a:cubicBezTo>
                  <a:pt x="98" y="565"/>
                  <a:pt x="93" y="561"/>
                  <a:pt x="87" y="562"/>
                </a:cubicBezTo>
                <a:cubicBezTo>
                  <a:pt x="86" y="564"/>
                  <a:pt x="84" y="567"/>
                  <a:pt x="85" y="570"/>
                </a:cubicBezTo>
                <a:cubicBezTo>
                  <a:pt x="87" y="573"/>
                  <a:pt x="90" y="575"/>
                  <a:pt x="93" y="576"/>
                </a:cubicBezTo>
                <a:cubicBezTo>
                  <a:pt x="99" y="574"/>
                  <a:pt x="106" y="574"/>
                  <a:pt x="112" y="575"/>
                </a:cubicBezTo>
                <a:cubicBezTo>
                  <a:pt x="118" y="575"/>
                  <a:pt x="125" y="575"/>
                  <a:pt x="129" y="581"/>
                </a:cubicBezTo>
                <a:cubicBezTo>
                  <a:pt x="133" y="584"/>
                  <a:pt x="136" y="588"/>
                  <a:pt x="136" y="593"/>
                </a:cubicBezTo>
                <a:cubicBezTo>
                  <a:pt x="141" y="600"/>
                  <a:pt x="151" y="595"/>
                  <a:pt x="155" y="604"/>
                </a:cubicBezTo>
                <a:cubicBezTo>
                  <a:pt x="159" y="607"/>
                  <a:pt x="158" y="613"/>
                  <a:pt x="159" y="617"/>
                </a:cubicBezTo>
                <a:cubicBezTo>
                  <a:pt x="166" y="617"/>
                  <a:pt x="174" y="618"/>
                  <a:pt x="179" y="624"/>
                </a:cubicBezTo>
                <a:cubicBezTo>
                  <a:pt x="182" y="629"/>
                  <a:pt x="184" y="639"/>
                  <a:pt x="193" y="636"/>
                </a:cubicBezTo>
                <a:cubicBezTo>
                  <a:pt x="202" y="639"/>
                  <a:pt x="208" y="647"/>
                  <a:pt x="208" y="656"/>
                </a:cubicBezTo>
                <a:cubicBezTo>
                  <a:pt x="219" y="663"/>
                  <a:pt x="205" y="684"/>
                  <a:pt x="224" y="682"/>
                </a:cubicBezTo>
                <a:cubicBezTo>
                  <a:pt x="226" y="682"/>
                  <a:pt x="227" y="680"/>
                  <a:pt x="228" y="679"/>
                </a:cubicBezTo>
                <a:cubicBezTo>
                  <a:pt x="226" y="673"/>
                  <a:pt x="224" y="668"/>
                  <a:pt x="227" y="664"/>
                </a:cubicBezTo>
                <a:cubicBezTo>
                  <a:pt x="231" y="659"/>
                  <a:pt x="238" y="656"/>
                  <a:pt x="245" y="657"/>
                </a:cubicBezTo>
                <a:cubicBezTo>
                  <a:pt x="249" y="661"/>
                  <a:pt x="255" y="664"/>
                  <a:pt x="258" y="669"/>
                </a:cubicBezTo>
                <a:cubicBezTo>
                  <a:pt x="264" y="669"/>
                  <a:pt x="269" y="669"/>
                  <a:pt x="274" y="672"/>
                </a:cubicBezTo>
                <a:cubicBezTo>
                  <a:pt x="280" y="676"/>
                  <a:pt x="277" y="688"/>
                  <a:pt x="286" y="688"/>
                </a:cubicBezTo>
                <a:cubicBezTo>
                  <a:pt x="292" y="688"/>
                  <a:pt x="297" y="682"/>
                  <a:pt x="303" y="683"/>
                </a:cubicBezTo>
                <a:cubicBezTo>
                  <a:pt x="306" y="682"/>
                  <a:pt x="310" y="684"/>
                  <a:pt x="314" y="685"/>
                </a:cubicBezTo>
                <a:cubicBezTo>
                  <a:pt x="312" y="687"/>
                  <a:pt x="309" y="686"/>
                  <a:pt x="308" y="685"/>
                </a:cubicBezTo>
                <a:cubicBezTo>
                  <a:pt x="302" y="684"/>
                  <a:pt x="298" y="687"/>
                  <a:pt x="293" y="688"/>
                </a:cubicBezTo>
                <a:cubicBezTo>
                  <a:pt x="289" y="691"/>
                  <a:pt x="285" y="689"/>
                  <a:pt x="281" y="688"/>
                </a:cubicBezTo>
                <a:cubicBezTo>
                  <a:pt x="275" y="685"/>
                  <a:pt x="277" y="675"/>
                  <a:pt x="269" y="672"/>
                </a:cubicBezTo>
                <a:cubicBezTo>
                  <a:pt x="267" y="671"/>
                  <a:pt x="263" y="671"/>
                  <a:pt x="260" y="671"/>
                </a:cubicBezTo>
                <a:cubicBezTo>
                  <a:pt x="257" y="674"/>
                  <a:pt x="258" y="680"/>
                  <a:pt x="254" y="682"/>
                </a:cubicBezTo>
                <a:cubicBezTo>
                  <a:pt x="250" y="682"/>
                  <a:pt x="245" y="682"/>
                  <a:pt x="243" y="686"/>
                </a:cubicBezTo>
                <a:cubicBezTo>
                  <a:pt x="243" y="688"/>
                  <a:pt x="243" y="691"/>
                  <a:pt x="242" y="691"/>
                </a:cubicBezTo>
                <a:cubicBezTo>
                  <a:pt x="240" y="693"/>
                  <a:pt x="239" y="694"/>
                  <a:pt x="237" y="694"/>
                </a:cubicBezTo>
                <a:cubicBezTo>
                  <a:pt x="237" y="692"/>
                  <a:pt x="237" y="692"/>
                  <a:pt x="237" y="692"/>
                </a:cubicBezTo>
                <a:cubicBezTo>
                  <a:pt x="237" y="691"/>
                  <a:pt x="243" y="692"/>
                  <a:pt x="241" y="688"/>
                </a:cubicBezTo>
                <a:cubicBezTo>
                  <a:pt x="241" y="688"/>
                  <a:pt x="240" y="686"/>
                  <a:pt x="239" y="686"/>
                </a:cubicBezTo>
                <a:cubicBezTo>
                  <a:pt x="235" y="685"/>
                  <a:pt x="233" y="689"/>
                  <a:pt x="231" y="691"/>
                </a:cubicBezTo>
                <a:cubicBezTo>
                  <a:pt x="231" y="695"/>
                  <a:pt x="234" y="698"/>
                  <a:pt x="237" y="699"/>
                </a:cubicBezTo>
                <a:cubicBezTo>
                  <a:pt x="244" y="699"/>
                  <a:pt x="251" y="697"/>
                  <a:pt x="254" y="690"/>
                </a:cubicBezTo>
                <a:cubicBezTo>
                  <a:pt x="254" y="687"/>
                  <a:pt x="256" y="684"/>
                  <a:pt x="258" y="682"/>
                </a:cubicBezTo>
                <a:cubicBezTo>
                  <a:pt x="262" y="682"/>
                  <a:pt x="267" y="682"/>
                  <a:pt x="269" y="686"/>
                </a:cubicBezTo>
                <a:cubicBezTo>
                  <a:pt x="269" y="688"/>
                  <a:pt x="269" y="689"/>
                  <a:pt x="269" y="691"/>
                </a:cubicBezTo>
                <a:cubicBezTo>
                  <a:pt x="266" y="689"/>
                  <a:pt x="266" y="684"/>
                  <a:pt x="261" y="684"/>
                </a:cubicBezTo>
                <a:cubicBezTo>
                  <a:pt x="256" y="685"/>
                  <a:pt x="255" y="692"/>
                  <a:pt x="252" y="696"/>
                </a:cubicBezTo>
                <a:cubicBezTo>
                  <a:pt x="254" y="699"/>
                  <a:pt x="252" y="705"/>
                  <a:pt x="249" y="708"/>
                </a:cubicBezTo>
                <a:cubicBezTo>
                  <a:pt x="242" y="711"/>
                  <a:pt x="242" y="711"/>
                  <a:pt x="242" y="711"/>
                </a:cubicBezTo>
                <a:cubicBezTo>
                  <a:pt x="235" y="713"/>
                  <a:pt x="230" y="711"/>
                  <a:pt x="225" y="708"/>
                </a:cubicBezTo>
                <a:cubicBezTo>
                  <a:pt x="222" y="705"/>
                  <a:pt x="223" y="702"/>
                  <a:pt x="219" y="701"/>
                </a:cubicBezTo>
                <a:cubicBezTo>
                  <a:pt x="213" y="702"/>
                  <a:pt x="209" y="697"/>
                  <a:pt x="204" y="694"/>
                </a:cubicBezTo>
                <a:cubicBezTo>
                  <a:pt x="200" y="691"/>
                  <a:pt x="202" y="678"/>
                  <a:pt x="193" y="684"/>
                </a:cubicBezTo>
                <a:cubicBezTo>
                  <a:pt x="185" y="685"/>
                  <a:pt x="178" y="683"/>
                  <a:pt x="171" y="679"/>
                </a:cubicBezTo>
                <a:cubicBezTo>
                  <a:pt x="171" y="676"/>
                  <a:pt x="166" y="674"/>
                  <a:pt x="167" y="671"/>
                </a:cubicBezTo>
                <a:cubicBezTo>
                  <a:pt x="164" y="665"/>
                  <a:pt x="159" y="670"/>
                  <a:pt x="155" y="668"/>
                </a:cubicBezTo>
                <a:cubicBezTo>
                  <a:pt x="149" y="668"/>
                  <a:pt x="142" y="665"/>
                  <a:pt x="138" y="659"/>
                </a:cubicBezTo>
                <a:cubicBezTo>
                  <a:pt x="138" y="659"/>
                  <a:pt x="138" y="659"/>
                  <a:pt x="139" y="659"/>
                </a:cubicBezTo>
                <a:cubicBezTo>
                  <a:pt x="143" y="664"/>
                  <a:pt x="150" y="665"/>
                  <a:pt x="156" y="667"/>
                </a:cubicBezTo>
                <a:cubicBezTo>
                  <a:pt x="162" y="664"/>
                  <a:pt x="168" y="669"/>
                  <a:pt x="174" y="668"/>
                </a:cubicBezTo>
                <a:cubicBezTo>
                  <a:pt x="179" y="669"/>
                  <a:pt x="183" y="664"/>
                  <a:pt x="187" y="663"/>
                </a:cubicBezTo>
                <a:cubicBezTo>
                  <a:pt x="187" y="667"/>
                  <a:pt x="189" y="669"/>
                  <a:pt x="191" y="671"/>
                </a:cubicBezTo>
                <a:cubicBezTo>
                  <a:pt x="194" y="674"/>
                  <a:pt x="197" y="672"/>
                  <a:pt x="200" y="672"/>
                </a:cubicBezTo>
                <a:cubicBezTo>
                  <a:pt x="202" y="671"/>
                  <a:pt x="202" y="668"/>
                  <a:pt x="202" y="665"/>
                </a:cubicBezTo>
                <a:cubicBezTo>
                  <a:pt x="200" y="664"/>
                  <a:pt x="194" y="668"/>
                  <a:pt x="197" y="662"/>
                </a:cubicBezTo>
                <a:cubicBezTo>
                  <a:pt x="199" y="662"/>
                  <a:pt x="201" y="661"/>
                  <a:pt x="202" y="663"/>
                </a:cubicBezTo>
                <a:cubicBezTo>
                  <a:pt x="204" y="665"/>
                  <a:pt x="204" y="668"/>
                  <a:pt x="203" y="670"/>
                </a:cubicBezTo>
                <a:cubicBezTo>
                  <a:pt x="203" y="672"/>
                  <a:pt x="199" y="673"/>
                  <a:pt x="201" y="676"/>
                </a:cubicBezTo>
                <a:cubicBezTo>
                  <a:pt x="200" y="680"/>
                  <a:pt x="202" y="685"/>
                  <a:pt x="203" y="688"/>
                </a:cubicBezTo>
                <a:cubicBezTo>
                  <a:pt x="205" y="694"/>
                  <a:pt x="211" y="699"/>
                  <a:pt x="219" y="699"/>
                </a:cubicBezTo>
                <a:cubicBezTo>
                  <a:pt x="221" y="699"/>
                  <a:pt x="220" y="694"/>
                  <a:pt x="223" y="697"/>
                </a:cubicBezTo>
                <a:cubicBezTo>
                  <a:pt x="221" y="702"/>
                  <a:pt x="226" y="705"/>
                  <a:pt x="229" y="708"/>
                </a:cubicBezTo>
                <a:cubicBezTo>
                  <a:pt x="234" y="709"/>
                  <a:pt x="239" y="713"/>
                  <a:pt x="244" y="709"/>
                </a:cubicBezTo>
                <a:cubicBezTo>
                  <a:pt x="247" y="708"/>
                  <a:pt x="251" y="705"/>
                  <a:pt x="252" y="701"/>
                </a:cubicBezTo>
                <a:cubicBezTo>
                  <a:pt x="251" y="700"/>
                  <a:pt x="251" y="699"/>
                  <a:pt x="249" y="699"/>
                </a:cubicBezTo>
                <a:cubicBezTo>
                  <a:pt x="245" y="700"/>
                  <a:pt x="237" y="702"/>
                  <a:pt x="232" y="699"/>
                </a:cubicBezTo>
                <a:cubicBezTo>
                  <a:pt x="232" y="696"/>
                  <a:pt x="228" y="694"/>
                  <a:pt x="231" y="691"/>
                </a:cubicBezTo>
                <a:cubicBezTo>
                  <a:pt x="229" y="690"/>
                  <a:pt x="231" y="688"/>
                  <a:pt x="231" y="687"/>
                </a:cubicBezTo>
                <a:cubicBezTo>
                  <a:pt x="234" y="685"/>
                  <a:pt x="235" y="683"/>
                  <a:pt x="238" y="684"/>
                </a:cubicBezTo>
                <a:cubicBezTo>
                  <a:pt x="240" y="682"/>
                  <a:pt x="238" y="677"/>
                  <a:pt x="242" y="677"/>
                </a:cubicBezTo>
                <a:cubicBezTo>
                  <a:pt x="243" y="679"/>
                  <a:pt x="240" y="682"/>
                  <a:pt x="243" y="682"/>
                </a:cubicBezTo>
                <a:cubicBezTo>
                  <a:pt x="246" y="684"/>
                  <a:pt x="248" y="680"/>
                  <a:pt x="249" y="679"/>
                </a:cubicBezTo>
                <a:cubicBezTo>
                  <a:pt x="251" y="677"/>
                  <a:pt x="251" y="674"/>
                  <a:pt x="250" y="672"/>
                </a:cubicBezTo>
                <a:cubicBezTo>
                  <a:pt x="247" y="668"/>
                  <a:pt x="243" y="669"/>
                  <a:pt x="239" y="669"/>
                </a:cubicBezTo>
                <a:cubicBezTo>
                  <a:pt x="233" y="671"/>
                  <a:pt x="229" y="674"/>
                  <a:pt x="228" y="680"/>
                </a:cubicBezTo>
                <a:cubicBezTo>
                  <a:pt x="227" y="682"/>
                  <a:pt x="226" y="685"/>
                  <a:pt x="223" y="686"/>
                </a:cubicBezTo>
                <a:cubicBezTo>
                  <a:pt x="219" y="687"/>
                  <a:pt x="217" y="684"/>
                  <a:pt x="214" y="682"/>
                </a:cubicBezTo>
                <a:cubicBezTo>
                  <a:pt x="212" y="680"/>
                  <a:pt x="211" y="676"/>
                  <a:pt x="211" y="673"/>
                </a:cubicBezTo>
                <a:cubicBezTo>
                  <a:pt x="211" y="668"/>
                  <a:pt x="211" y="662"/>
                  <a:pt x="207" y="657"/>
                </a:cubicBezTo>
                <a:cubicBezTo>
                  <a:pt x="203" y="652"/>
                  <a:pt x="197" y="651"/>
                  <a:pt x="192" y="653"/>
                </a:cubicBezTo>
                <a:cubicBezTo>
                  <a:pt x="188" y="653"/>
                  <a:pt x="189" y="657"/>
                  <a:pt x="188" y="659"/>
                </a:cubicBezTo>
                <a:cubicBezTo>
                  <a:pt x="186" y="658"/>
                  <a:pt x="187" y="656"/>
                  <a:pt x="185" y="655"/>
                </a:cubicBezTo>
                <a:cubicBezTo>
                  <a:pt x="180" y="656"/>
                  <a:pt x="175" y="659"/>
                  <a:pt x="169" y="657"/>
                </a:cubicBezTo>
                <a:cubicBezTo>
                  <a:pt x="161" y="655"/>
                  <a:pt x="151" y="653"/>
                  <a:pt x="145" y="646"/>
                </a:cubicBezTo>
                <a:cubicBezTo>
                  <a:pt x="143" y="645"/>
                  <a:pt x="143" y="641"/>
                  <a:pt x="142" y="639"/>
                </a:cubicBezTo>
                <a:cubicBezTo>
                  <a:pt x="136" y="637"/>
                  <a:pt x="130" y="634"/>
                  <a:pt x="127" y="629"/>
                </a:cubicBezTo>
                <a:cubicBezTo>
                  <a:pt x="124" y="619"/>
                  <a:pt x="115" y="610"/>
                  <a:pt x="120" y="599"/>
                </a:cubicBezTo>
                <a:cubicBezTo>
                  <a:pt x="119" y="597"/>
                  <a:pt x="115" y="598"/>
                  <a:pt x="113" y="599"/>
                </a:cubicBezTo>
                <a:cubicBezTo>
                  <a:pt x="108" y="603"/>
                  <a:pt x="108" y="610"/>
                  <a:pt x="108" y="616"/>
                </a:cubicBezTo>
                <a:cubicBezTo>
                  <a:pt x="109" y="619"/>
                  <a:pt x="111" y="621"/>
                  <a:pt x="113" y="624"/>
                </a:cubicBezTo>
                <a:cubicBezTo>
                  <a:pt x="113" y="633"/>
                  <a:pt x="119" y="641"/>
                  <a:pt x="128" y="645"/>
                </a:cubicBezTo>
                <a:cubicBezTo>
                  <a:pt x="134" y="646"/>
                  <a:pt x="136" y="653"/>
                  <a:pt x="138" y="658"/>
                </a:cubicBezTo>
                <a:cubicBezTo>
                  <a:pt x="134" y="656"/>
                  <a:pt x="134" y="651"/>
                  <a:pt x="131" y="649"/>
                </a:cubicBezTo>
                <a:cubicBezTo>
                  <a:pt x="119" y="645"/>
                  <a:pt x="111" y="634"/>
                  <a:pt x="110" y="622"/>
                </a:cubicBezTo>
                <a:cubicBezTo>
                  <a:pt x="108" y="616"/>
                  <a:pt x="101" y="619"/>
                  <a:pt x="97" y="616"/>
                </a:cubicBezTo>
                <a:cubicBezTo>
                  <a:pt x="93" y="613"/>
                  <a:pt x="93" y="607"/>
                  <a:pt x="90" y="604"/>
                </a:cubicBezTo>
                <a:cubicBezTo>
                  <a:pt x="88" y="599"/>
                  <a:pt x="91" y="595"/>
                  <a:pt x="90" y="590"/>
                </a:cubicBezTo>
                <a:cubicBezTo>
                  <a:pt x="86" y="590"/>
                  <a:pt x="80" y="591"/>
                  <a:pt x="77" y="586"/>
                </a:cubicBezTo>
                <a:cubicBezTo>
                  <a:pt x="74" y="582"/>
                  <a:pt x="72" y="578"/>
                  <a:pt x="72" y="573"/>
                </a:cubicBezTo>
                <a:cubicBezTo>
                  <a:pt x="70" y="570"/>
                  <a:pt x="67" y="573"/>
                  <a:pt x="65" y="571"/>
                </a:cubicBezTo>
                <a:cubicBezTo>
                  <a:pt x="68" y="570"/>
                  <a:pt x="73" y="571"/>
                  <a:pt x="76" y="569"/>
                </a:cubicBezTo>
                <a:cubicBezTo>
                  <a:pt x="76" y="567"/>
                  <a:pt x="79" y="565"/>
                  <a:pt x="78" y="563"/>
                </a:cubicBezTo>
                <a:cubicBezTo>
                  <a:pt x="74" y="561"/>
                  <a:pt x="68" y="564"/>
                  <a:pt x="66" y="558"/>
                </a:cubicBezTo>
                <a:cubicBezTo>
                  <a:pt x="64" y="554"/>
                  <a:pt x="64" y="548"/>
                  <a:pt x="66" y="544"/>
                </a:cubicBezTo>
                <a:cubicBezTo>
                  <a:pt x="67" y="544"/>
                  <a:pt x="66" y="543"/>
                  <a:pt x="66" y="543"/>
                </a:cubicBezTo>
                <a:cubicBezTo>
                  <a:pt x="62" y="544"/>
                  <a:pt x="57" y="546"/>
                  <a:pt x="57" y="550"/>
                </a:cubicBezTo>
                <a:cubicBezTo>
                  <a:pt x="59" y="552"/>
                  <a:pt x="56" y="555"/>
                  <a:pt x="56" y="557"/>
                </a:cubicBezTo>
                <a:cubicBezTo>
                  <a:pt x="58" y="562"/>
                  <a:pt x="59" y="567"/>
                  <a:pt x="64" y="570"/>
                </a:cubicBezTo>
                <a:cubicBezTo>
                  <a:pt x="59" y="569"/>
                  <a:pt x="57" y="564"/>
                  <a:pt x="56" y="561"/>
                </a:cubicBezTo>
                <a:cubicBezTo>
                  <a:pt x="54" y="555"/>
                  <a:pt x="56" y="552"/>
                  <a:pt x="56" y="546"/>
                </a:cubicBezTo>
                <a:cubicBezTo>
                  <a:pt x="61" y="539"/>
                  <a:pt x="72" y="542"/>
                  <a:pt x="77" y="535"/>
                </a:cubicBezTo>
                <a:cubicBezTo>
                  <a:pt x="79" y="532"/>
                  <a:pt x="79" y="531"/>
                  <a:pt x="79" y="528"/>
                </a:cubicBezTo>
                <a:cubicBezTo>
                  <a:pt x="76" y="522"/>
                  <a:pt x="70" y="525"/>
                  <a:pt x="66" y="524"/>
                </a:cubicBezTo>
                <a:cubicBezTo>
                  <a:pt x="64" y="523"/>
                  <a:pt x="62" y="522"/>
                  <a:pt x="61" y="523"/>
                </a:cubicBezTo>
                <a:cubicBezTo>
                  <a:pt x="58" y="526"/>
                  <a:pt x="55" y="530"/>
                  <a:pt x="50" y="529"/>
                </a:cubicBezTo>
                <a:cubicBezTo>
                  <a:pt x="47" y="531"/>
                  <a:pt x="44" y="529"/>
                  <a:pt x="41" y="528"/>
                </a:cubicBezTo>
                <a:cubicBezTo>
                  <a:pt x="35" y="523"/>
                  <a:pt x="35" y="523"/>
                  <a:pt x="35" y="523"/>
                </a:cubicBezTo>
                <a:cubicBezTo>
                  <a:pt x="35" y="519"/>
                  <a:pt x="33" y="515"/>
                  <a:pt x="33" y="510"/>
                </a:cubicBezTo>
                <a:cubicBezTo>
                  <a:pt x="25" y="503"/>
                  <a:pt x="34" y="494"/>
                  <a:pt x="31" y="487"/>
                </a:cubicBezTo>
                <a:cubicBezTo>
                  <a:pt x="28" y="486"/>
                  <a:pt x="30" y="481"/>
                  <a:pt x="26" y="481"/>
                </a:cubicBezTo>
                <a:cubicBezTo>
                  <a:pt x="24" y="479"/>
                  <a:pt x="20" y="479"/>
                  <a:pt x="19" y="475"/>
                </a:cubicBezTo>
                <a:cubicBezTo>
                  <a:pt x="13" y="466"/>
                  <a:pt x="17" y="452"/>
                  <a:pt x="10" y="444"/>
                </a:cubicBezTo>
                <a:cubicBezTo>
                  <a:pt x="7" y="437"/>
                  <a:pt x="14" y="433"/>
                  <a:pt x="12" y="426"/>
                </a:cubicBezTo>
                <a:cubicBezTo>
                  <a:pt x="13" y="425"/>
                  <a:pt x="13" y="425"/>
                  <a:pt x="13" y="425"/>
                </a:cubicBezTo>
                <a:cubicBezTo>
                  <a:pt x="16" y="430"/>
                  <a:pt x="21" y="434"/>
                  <a:pt x="25" y="437"/>
                </a:cubicBezTo>
                <a:cubicBezTo>
                  <a:pt x="30" y="438"/>
                  <a:pt x="35" y="437"/>
                  <a:pt x="38" y="432"/>
                </a:cubicBezTo>
                <a:cubicBezTo>
                  <a:pt x="38" y="430"/>
                  <a:pt x="35" y="429"/>
                  <a:pt x="34" y="428"/>
                </a:cubicBezTo>
                <a:cubicBezTo>
                  <a:pt x="29" y="428"/>
                  <a:pt x="24" y="422"/>
                  <a:pt x="24" y="417"/>
                </a:cubicBezTo>
                <a:cubicBezTo>
                  <a:pt x="21" y="414"/>
                  <a:pt x="19" y="410"/>
                  <a:pt x="17" y="406"/>
                </a:cubicBezTo>
                <a:cubicBezTo>
                  <a:pt x="18" y="400"/>
                  <a:pt x="15" y="395"/>
                  <a:pt x="14" y="390"/>
                </a:cubicBezTo>
                <a:cubicBezTo>
                  <a:pt x="15" y="385"/>
                  <a:pt x="15" y="381"/>
                  <a:pt x="18" y="377"/>
                </a:cubicBezTo>
                <a:cubicBezTo>
                  <a:pt x="20" y="373"/>
                  <a:pt x="22" y="367"/>
                  <a:pt x="27" y="365"/>
                </a:cubicBezTo>
                <a:cubicBezTo>
                  <a:pt x="30" y="364"/>
                  <a:pt x="33" y="363"/>
                  <a:pt x="35" y="363"/>
                </a:cubicBezTo>
                <a:cubicBezTo>
                  <a:pt x="37" y="362"/>
                  <a:pt x="35" y="362"/>
                  <a:pt x="34" y="360"/>
                </a:cubicBezTo>
                <a:cubicBezTo>
                  <a:pt x="32" y="356"/>
                  <a:pt x="27" y="357"/>
                  <a:pt x="23" y="358"/>
                </a:cubicBezTo>
                <a:cubicBezTo>
                  <a:pt x="12" y="360"/>
                  <a:pt x="12" y="372"/>
                  <a:pt x="5" y="378"/>
                </a:cubicBezTo>
                <a:cubicBezTo>
                  <a:pt x="3" y="382"/>
                  <a:pt x="4" y="386"/>
                  <a:pt x="2" y="391"/>
                </a:cubicBezTo>
                <a:cubicBezTo>
                  <a:pt x="0" y="384"/>
                  <a:pt x="4" y="378"/>
                  <a:pt x="7" y="373"/>
                </a:cubicBezTo>
                <a:cubicBezTo>
                  <a:pt x="8" y="372"/>
                  <a:pt x="9" y="371"/>
                  <a:pt x="9" y="370"/>
                </a:cubicBezTo>
                <a:cubicBezTo>
                  <a:pt x="6" y="366"/>
                  <a:pt x="1" y="363"/>
                  <a:pt x="2" y="358"/>
                </a:cubicBezTo>
                <a:cubicBezTo>
                  <a:pt x="0" y="353"/>
                  <a:pt x="7" y="352"/>
                  <a:pt x="7" y="347"/>
                </a:cubicBezTo>
                <a:cubicBezTo>
                  <a:pt x="6" y="346"/>
                  <a:pt x="4" y="344"/>
                  <a:pt x="5" y="344"/>
                </a:cubicBezTo>
                <a:cubicBezTo>
                  <a:pt x="10" y="347"/>
                  <a:pt x="10" y="355"/>
                  <a:pt x="16" y="357"/>
                </a:cubicBezTo>
                <a:cubicBezTo>
                  <a:pt x="18" y="358"/>
                  <a:pt x="21" y="356"/>
                  <a:pt x="23" y="356"/>
                </a:cubicBezTo>
                <a:cubicBezTo>
                  <a:pt x="28" y="355"/>
                  <a:pt x="28" y="355"/>
                  <a:pt x="28" y="355"/>
                </a:cubicBezTo>
                <a:cubicBezTo>
                  <a:pt x="30" y="352"/>
                  <a:pt x="33" y="348"/>
                  <a:pt x="31" y="344"/>
                </a:cubicBezTo>
                <a:cubicBezTo>
                  <a:pt x="30" y="341"/>
                  <a:pt x="30" y="339"/>
                  <a:pt x="27" y="337"/>
                </a:cubicBezTo>
                <a:cubicBezTo>
                  <a:pt x="24" y="337"/>
                  <a:pt x="21" y="337"/>
                  <a:pt x="19" y="341"/>
                </a:cubicBezTo>
                <a:cubicBezTo>
                  <a:pt x="18" y="342"/>
                  <a:pt x="18" y="343"/>
                  <a:pt x="18" y="344"/>
                </a:cubicBezTo>
                <a:cubicBezTo>
                  <a:pt x="16" y="344"/>
                  <a:pt x="16" y="342"/>
                  <a:pt x="16" y="341"/>
                </a:cubicBezTo>
                <a:cubicBezTo>
                  <a:pt x="19" y="337"/>
                  <a:pt x="13" y="333"/>
                  <a:pt x="17" y="328"/>
                </a:cubicBezTo>
                <a:cubicBezTo>
                  <a:pt x="18" y="327"/>
                  <a:pt x="19" y="325"/>
                  <a:pt x="21" y="325"/>
                </a:cubicBezTo>
                <a:close/>
                <a:moveTo>
                  <a:pt x="43" y="347"/>
                </a:moveTo>
                <a:cubicBezTo>
                  <a:pt x="41" y="353"/>
                  <a:pt x="48" y="361"/>
                  <a:pt x="42" y="367"/>
                </a:cubicBezTo>
                <a:cubicBezTo>
                  <a:pt x="38" y="365"/>
                  <a:pt x="39" y="362"/>
                  <a:pt x="36" y="359"/>
                </a:cubicBezTo>
                <a:cubicBezTo>
                  <a:pt x="35" y="357"/>
                  <a:pt x="33" y="357"/>
                  <a:pt x="32" y="356"/>
                </a:cubicBezTo>
                <a:cubicBezTo>
                  <a:pt x="34" y="350"/>
                  <a:pt x="35" y="344"/>
                  <a:pt x="33" y="339"/>
                </a:cubicBezTo>
                <a:cubicBezTo>
                  <a:pt x="37" y="339"/>
                  <a:pt x="41" y="343"/>
                  <a:pt x="43" y="347"/>
                </a:cubicBezTo>
                <a:close/>
                <a:moveTo>
                  <a:pt x="23" y="348"/>
                </a:moveTo>
                <a:cubicBezTo>
                  <a:pt x="22" y="350"/>
                  <a:pt x="21" y="350"/>
                  <a:pt x="20" y="349"/>
                </a:cubicBezTo>
                <a:cubicBezTo>
                  <a:pt x="18" y="347"/>
                  <a:pt x="18" y="347"/>
                  <a:pt x="18" y="347"/>
                </a:cubicBezTo>
                <a:cubicBezTo>
                  <a:pt x="20" y="348"/>
                  <a:pt x="25" y="345"/>
                  <a:pt x="23" y="348"/>
                </a:cubicBezTo>
                <a:close/>
                <a:moveTo>
                  <a:pt x="14" y="358"/>
                </a:moveTo>
                <a:cubicBezTo>
                  <a:pt x="15" y="359"/>
                  <a:pt x="15" y="361"/>
                  <a:pt x="14" y="362"/>
                </a:cubicBezTo>
                <a:cubicBezTo>
                  <a:pt x="12" y="362"/>
                  <a:pt x="11" y="365"/>
                  <a:pt x="10" y="366"/>
                </a:cubicBezTo>
                <a:cubicBezTo>
                  <a:pt x="6" y="365"/>
                  <a:pt x="4" y="362"/>
                  <a:pt x="4" y="358"/>
                </a:cubicBezTo>
                <a:cubicBezTo>
                  <a:pt x="4" y="356"/>
                  <a:pt x="5" y="353"/>
                  <a:pt x="6" y="351"/>
                </a:cubicBezTo>
                <a:cubicBezTo>
                  <a:pt x="10" y="352"/>
                  <a:pt x="10" y="357"/>
                  <a:pt x="14" y="358"/>
                </a:cubicBezTo>
                <a:close/>
                <a:moveTo>
                  <a:pt x="47" y="377"/>
                </a:moveTo>
                <a:cubicBezTo>
                  <a:pt x="49" y="381"/>
                  <a:pt x="49" y="386"/>
                  <a:pt x="47" y="391"/>
                </a:cubicBezTo>
                <a:cubicBezTo>
                  <a:pt x="44" y="393"/>
                  <a:pt x="41" y="395"/>
                  <a:pt x="37" y="395"/>
                </a:cubicBezTo>
                <a:cubicBezTo>
                  <a:pt x="34" y="394"/>
                  <a:pt x="34" y="389"/>
                  <a:pt x="34" y="387"/>
                </a:cubicBezTo>
                <a:cubicBezTo>
                  <a:pt x="35" y="385"/>
                  <a:pt x="35" y="385"/>
                  <a:pt x="36" y="385"/>
                </a:cubicBezTo>
                <a:cubicBezTo>
                  <a:pt x="38" y="385"/>
                  <a:pt x="39" y="387"/>
                  <a:pt x="41" y="385"/>
                </a:cubicBezTo>
                <a:cubicBezTo>
                  <a:pt x="41" y="383"/>
                  <a:pt x="39" y="382"/>
                  <a:pt x="38" y="382"/>
                </a:cubicBezTo>
                <a:cubicBezTo>
                  <a:pt x="35" y="382"/>
                  <a:pt x="33" y="383"/>
                  <a:pt x="32" y="386"/>
                </a:cubicBezTo>
                <a:cubicBezTo>
                  <a:pt x="33" y="390"/>
                  <a:pt x="31" y="393"/>
                  <a:pt x="35" y="396"/>
                </a:cubicBezTo>
                <a:cubicBezTo>
                  <a:pt x="34" y="399"/>
                  <a:pt x="30" y="403"/>
                  <a:pt x="33" y="406"/>
                </a:cubicBezTo>
                <a:cubicBezTo>
                  <a:pt x="35" y="410"/>
                  <a:pt x="38" y="411"/>
                  <a:pt x="41" y="411"/>
                </a:cubicBezTo>
                <a:cubicBezTo>
                  <a:pt x="44" y="409"/>
                  <a:pt x="43" y="408"/>
                  <a:pt x="43" y="406"/>
                </a:cubicBezTo>
                <a:cubicBezTo>
                  <a:pt x="42" y="405"/>
                  <a:pt x="41" y="405"/>
                  <a:pt x="41" y="405"/>
                </a:cubicBezTo>
                <a:cubicBezTo>
                  <a:pt x="41" y="407"/>
                  <a:pt x="38" y="408"/>
                  <a:pt x="36" y="407"/>
                </a:cubicBezTo>
                <a:cubicBezTo>
                  <a:pt x="34" y="405"/>
                  <a:pt x="35" y="402"/>
                  <a:pt x="36" y="399"/>
                </a:cubicBezTo>
                <a:cubicBezTo>
                  <a:pt x="38" y="398"/>
                  <a:pt x="41" y="396"/>
                  <a:pt x="44" y="397"/>
                </a:cubicBezTo>
                <a:cubicBezTo>
                  <a:pt x="47" y="397"/>
                  <a:pt x="48" y="399"/>
                  <a:pt x="50" y="401"/>
                </a:cubicBezTo>
                <a:cubicBezTo>
                  <a:pt x="50" y="405"/>
                  <a:pt x="54" y="408"/>
                  <a:pt x="52" y="412"/>
                </a:cubicBezTo>
                <a:cubicBezTo>
                  <a:pt x="47" y="416"/>
                  <a:pt x="47" y="425"/>
                  <a:pt x="41" y="427"/>
                </a:cubicBezTo>
                <a:cubicBezTo>
                  <a:pt x="37" y="429"/>
                  <a:pt x="34" y="426"/>
                  <a:pt x="30" y="425"/>
                </a:cubicBezTo>
                <a:cubicBezTo>
                  <a:pt x="24" y="421"/>
                  <a:pt x="26" y="413"/>
                  <a:pt x="21" y="409"/>
                </a:cubicBezTo>
                <a:cubicBezTo>
                  <a:pt x="19" y="405"/>
                  <a:pt x="18" y="401"/>
                  <a:pt x="20" y="397"/>
                </a:cubicBezTo>
                <a:cubicBezTo>
                  <a:pt x="16" y="394"/>
                  <a:pt x="16" y="389"/>
                  <a:pt x="17" y="385"/>
                </a:cubicBezTo>
                <a:cubicBezTo>
                  <a:pt x="22" y="380"/>
                  <a:pt x="20" y="373"/>
                  <a:pt x="25" y="369"/>
                </a:cubicBezTo>
                <a:cubicBezTo>
                  <a:pt x="30" y="367"/>
                  <a:pt x="35" y="363"/>
                  <a:pt x="38" y="367"/>
                </a:cubicBezTo>
                <a:cubicBezTo>
                  <a:pt x="40" y="372"/>
                  <a:pt x="45" y="373"/>
                  <a:pt x="47" y="377"/>
                </a:cubicBezTo>
                <a:close/>
                <a:moveTo>
                  <a:pt x="738" y="368"/>
                </a:moveTo>
                <a:cubicBezTo>
                  <a:pt x="743" y="373"/>
                  <a:pt x="744" y="379"/>
                  <a:pt x="742" y="386"/>
                </a:cubicBezTo>
                <a:cubicBezTo>
                  <a:pt x="742" y="388"/>
                  <a:pt x="741" y="388"/>
                  <a:pt x="740" y="389"/>
                </a:cubicBezTo>
                <a:cubicBezTo>
                  <a:pt x="737" y="385"/>
                  <a:pt x="733" y="379"/>
                  <a:pt x="727" y="376"/>
                </a:cubicBezTo>
                <a:cubicBezTo>
                  <a:pt x="731" y="373"/>
                  <a:pt x="735" y="370"/>
                  <a:pt x="736" y="365"/>
                </a:cubicBezTo>
                <a:cubicBezTo>
                  <a:pt x="737" y="365"/>
                  <a:pt x="737" y="367"/>
                  <a:pt x="738" y="368"/>
                </a:cubicBezTo>
                <a:close/>
                <a:moveTo>
                  <a:pt x="776" y="370"/>
                </a:moveTo>
                <a:cubicBezTo>
                  <a:pt x="777" y="370"/>
                  <a:pt x="777" y="370"/>
                  <a:pt x="777" y="370"/>
                </a:cubicBezTo>
                <a:lnTo>
                  <a:pt x="776" y="370"/>
                </a:lnTo>
                <a:close/>
                <a:moveTo>
                  <a:pt x="741" y="375"/>
                </a:moveTo>
                <a:cubicBezTo>
                  <a:pt x="740" y="379"/>
                  <a:pt x="743" y="384"/>
                  <a:pt x="739" y="385"/>
                </a:cubicBezTo>
                <a:cubicBezTo>
                  <a:pt x="733" y="376"/>
                  <a:pt x="733" y="376"/>
                  <a:pt x="733" y="376"/>
                </a:cubicBezTo>
                <a:cubicBezTo>
                  <a:pt x="733" y="374"/>
                  <a:pt x="734" y="373"/>
                  <a:pt x="736" y="371"/>
                </a:cubicBezTo>
                <a:cubicBezTo>
                  <a:pt x="738" y="371"/>
                  <a:pt x="740" y="373"/>
                  <a:pt x="741" y="375"/>
                </a:cubicBezTo>
                <a:close/>
                <a:moveTo>
                  <a:pt x="724" y="379"/>
                </a:moveTo>
                <a:cubicBezTo>
                  <a:pt x="722" y="380"/>
                  <a:pt x="721" y="379"/>
                  <a:pt x="720" y="379"/>
                </a:cubicBezTo>
                <a:cubicBezTo>
                  <a:pt x="721" y="379"/>
                  <a:pt x="724" y="377"/>
                  <a:pt x="724" y="379"/>
                </a:cubicBezTo>
                <a:close/>
                <a:moveTo>
                  <a:pt x="711" y="387"/>
                </a:moveTo>
                <a:cubicBezTo>
                  <a:pt x="711" y="388"/>
                  <a:pt x="711" y="388"/>
                  <a:pt x="710" y="388"/>
                </a:cubicBezTo>
                <a:cubicBezTo>
                  <a:pt x="710" y="385"/>
                  <a:pt x="710" y="385"/>
                  <a:pt x="710" y="385"/>
                </a:cubicBezTo>
                <a:cubicBezTo>
                  <a:pt x="710" y="385"/>
                  <a:pt x="711" y="386"/>
                  <a:pt x="711" y="387"/>
                </a:cubicBezTo>
                <a:close/>
                <a:moveTo>
                  <a:pt x="727" y="391"/>
                </a:moveTo>
                <a:cubicBezTo>
                  <a:pt x="726" y="393"/>
                  <a:pt x="724" y="390"/>
                  <a:pt x="722" y="392"/>
                </a:cubicBezTo>
                <a:cubicBezTo>
                  <a:pt x="721" y="392"/>
                  <a:pt x="721" y="391"/>
                  <a:pt x="721" y="391"/>
                </a:cubicBezTo>
                <a:cubicBezTo>
                  <a:pt x="721" y="389"/>
                  <a:pt x="721" y="388"/>
                  <a:pt x="722" y="388"/>
                </a:cubicBezTo>
                <a:cubicBezTo>
                  <a:pt x="724" y="388"/>
                  <a:pt x="726" y="390"/>
                  <a:pt x="727" y="391"/>
                </a:cubicBezTo>
                <a:close/>
                <a:moveTo>
                  <a:pt x="721" y="399"/>
                </a:moveTo>
                <a:cubicBezTo>
                  <a:pt x="725" y="396"/>
                  <a:pt x="725" y="396"/>
                  <a:pt x="725" y="396"/>
                </a:cubicBezTo>
                <a:cubicBezTo>
                  <a:pt x="727" y="398"/>
                  <a:pt x="724" y="399"/>
                  <a:pt x="724" y="400"/>
                </a:cubicBezTo>
                <a:cubicBezTo>
                  <a:pt x="725" y="403"/>
                  <a:pt x="726" y="406"/>
                  <a:pt x="726" y="408"/>
                </a:cubicBezTo>
                <a:cubicBezTo>
                  <a:pt x="724" y="410"/>
                  <a:pt x="724" y="414"/>
                  <a:pt x="721" y="413"/>
                </a:cubicBezTo>
                <a:cubicBezTo>
                  <a:pt x="721" y="414"/>
                  <a:pt x="720" y="414"/>
                  <a:pt x="719" y="414"/>
                </a:cubicBezTo>
                <a:cubicBezTo>
                  <a:pt x="719" y="411"/>
                  <a:pt x="724" y="411"/>
                  <a:pt x="724" y="408"/>
                </a:cubicBezTo>
                <a:cubicBezTo>
                  <a:pt x="724" y="405"/>
                  <a:pt x="724" y="402"/>
                  <a:pt x="721" y="400"/>
                </a:cubicBezTo>
                <a:cubicBezTo>
                  <a:pt x="717" y="402"/>
                  <a:pt x="715" y="398"/>
                  <a:pt x="712" y="398"/>
                </a:cubicBezTo>
                <a:cubicBezTo>
                  <a:pt x="713" y="396"/>
                  <a:pt x="710" y="394"/>
                  <a:pt x="710" y="391"/>
                </a:cubicBezTo>
                <a:cubicBezTo>
                  <a:pt x="713" y="394"/>
                  <a:pt x="715" y="400"/>
                  <a:pt x="721" y="399"/>
                </a:cubicBezTo>
                <a:close/>
                <a:moveTo>
                  <a:pt x="6" y="407"/>
                </a:moveTo>
                <a:cubicBezTo>
                  <a:pt x="7" y="413"/>
                  <a:pt x="9" y="418"/>
                  <a:pt x="12" y="422"/>
                </a:cubicBezTo>
                <a:cubicBezTo>
                  <a:pt x="12" y="424"/>
                  <a:pt x="12" y="424"/>
                  <a:pt x="12" y="424"/>
                </a:cubicBezTo>
                <a:cubicBezTo>
                  <a:pt x="9" y="423"/>
                  <a:pt x="9" y="417"/>
                  <a:pt x="6" y="415"/>
                </a:cubicBezTo>
                <a:cubicBezTo>
                  <a:pt x="2" y="408"/>
                  <a:pt x="5" y="400"/>
                  <a:pt x="2" y="393"/>
                </a:cubicBezTo>
                <a:cubicBezTo>
                  <a:pt x="3" y="392"/>
                  <a:pt x="3" y="392"/>
                  <a:pt x="3" y="392"/>
                </a:cubicBezTo>
                <a:cubicBezTo>
                  <a:pt x="5" y="396"/>
                  <a:pt x="6" y="402"/>
                  <a:pt x="6" y="407"/>
                </a:cubicBezTo>
                <a:close/>
                <a:moveTo>
                  <a:pt x="739" y="396"/>
                </a:moveTo>
                <a:cubicBezTo>
                  <a:pt x="742" y="402"/>
                  <a:pt x="743" y="407"/>
                  <a:pt x="742" y="413"/>
                </a:cubicBezTo>
                <a:cubicBezTo>
                  <a:pt x="741" y="414"/>
                  <a:pt x="741" y="416"/>
                  <a:pt x="740" y="415"/>
                </a:cubicBezTo>
                <a:cubicBezTo>
                  <a:pt x="741" y="408"/>
                  <a:pt x="741" y="401"/>
                  <a:pt x="737" y="395"/>
                </a:cubicBezTo>
                <a:cubicBezTo>
                  <a:pt x="737" y="394"/>
                  <a:pt x="737" y="393"/>
                  <a:pt x="739" y="393"/>
                </a:cubicBezTo>
                <a:cubicBezTo>
                  <a:pt x="741" y="393"/>
                  <a:pt x="739" y="395"/>
                  <a:pt x="739" y="396"/>
                </a:cubicBezTo>
                <a:close/>
                <a:moveTo>
                  <a:pt x="712" y="411"/>
                </a:moveTo>
                <a:cubicBezTo>
                  <a:pt x="711" y="412"/>
                  <a:pt x="709" y="410"/>
                  <a:pt x="707" y="411"/>
                </a:cubicBezTo>
                <a:cubicBezTo>
                  <a:pt x="703" y="411"/>
                  <a:pt x="700" y="414"/>
                  <a:pt x="698" y="416"/>
                </a:cubicBezTo>
                <a:cubicBezTo>
                  <a:pt x="698" y="419"/>
                  <a:pt x="694" y="422"/>
                  <a:pt x="698" y="425"/>
                </a:cubicBezTo>
                <a:cubicBezTo>
                  <a:pt x="698" y="427"/>
                  <a:pt x="695" y="427"/>
                  <a:pt x="695" y="428"/>
                </a:cubicBezTo>
                <a:cubicBezTo>
                  <a:pt x="694" y="425"/>
                  <a:pt x="694" y="420"/>
                  <a:pt x="695" y="416"/>
                </a:cubicBezTo>
                <a:cubicBezTo>
                  <a:pt x="699" y="411"/>
                  <a:pt x="704" y="408"/>
                  <a:pt x="711" y="410"/>
                </a:cubicBezTo>
                <a:cubicBezTo>
                  <a:pt x="711" y="410"/>
                  <a:pt x="712" y="410"/>
                  <a:pt x="712" y="411"/>
                </a:cubicBezTo>
                <a:close/>
                <a:moveTo>
                  <a:pt x="715" y="412"/>
                </a:moveTo>
                <a:cubicBezTo>
                  <a:pt x="715" y="413"/>
                  <a:pt x="714" y="413"/>
                  <a:pt x="714" y="413"/>
                </a:cubicBezTo>
                <a:cubicBezTo>
                  <a:pt x="714" y="411"/>
                  <a:pt x="714" y="411"/>
                  <a:pt x="714" y="411"/>
                </a:cubicBezTo>
                <a:cubicBezTo>
                  <a:pt x="715" y="411"/>
                  <a:pt x="715" y="412"/>
                  <a:pt x="715" y="412"/>
                </a:cubicBezTo>
                <a:close/>
                <a:moveTo>
                  <a:pt x="720" y="431"/>
                </a:moveTo>
                <a:cubicBezTo>
                  <a:pt x="715" y="438"/>
                  <a:pt x="715" y="438"/>
                  <a:pt x="715" y="438"/>
                </a:cubicBezTo>
                <a:cubicBezTo>
                  <a:pt x="712" y="437"/>
                  <a:pt x="710" y="440"/>
                  <a:pt x="707" y="442"/>
                </a:cubicBezTo>
                <a:cubicBezTo>
                  <a:pt x="705" y="444"/>
                  <a:pt x="706" y="448"/>
                  <a:pt x="704" y="450"/>
                </a:cubicBezTo>
                <a:cubicBezTo>
                  <a:pt x="701" y="446"/>
                  <a:pt x="707" y="442"/>
                  <a:pt x="704" y="439"/>
                </a:cubicBezTo>
                <a:cubicBezTo>
                  <a:pt x="710" y="439"/>
                  <a:pt x="713" y="436"/>
                  <a:pt x="716" y="434"/>
                </a:cubicBezTo>
                <a:cubicBezTo>
                  <a:pt x="720" y="429"/>
                  <a:pt x="720" y="422"/>
                  <a:pt x="718" y="416"/>
                </a:cubicBezTo>
                <a:cubicBezTo>
                  <a:pt x="722" y="420"/>
                  <a:pt x="721" y="426"/>
                  <a:pt x="720" y="431"/>
                </a:cubicBezTo>
                <a:close/>
                <a:moveTo>
                  <a:pt x="738" y="419"/>
                </a:moveTo>
                <a:cubicBezTo>
                  <a:pt x="737" y="422"/>
                  <a:pt x="732" y="422"/>
                  <a:pt x="730" y="426"/>
                </a:cubicBezTo>
                <a:cubicBezTo>
                  <a:pt x="726" y="432"/>
                  <a:pt x="736" y="437"/>
                  <a:pt x="732" y="445"/>
                </a:cubicBezTo>
                <a:cubicBezTo>
                  <a:pt x="729" y="448"/>
                  <a:pt x="734" y="451"/>
                  <a:pt x="733" y="456"/>
                </a:cubicBezTo>
                <a:cubicBezTo>
                  <a:pt x="730" y="454"/>
                  <a:pt x="731" y="451"/>
                  <a:pt x="729" y="448"/>
                </a:cubicBezTo>
                <a:cubicBezTo>
                  <a:pt x="730" y="445"/>
                  <a:pt x="732" y="441"/>
                  <a:pt x="731" y="437"/>
                </a:cubicBezTo>
                <a:cubicBezTo>
                  <a:pt x="728" y="434"/>
                  <a:pt x="727" y="430"/>
                  <a:pt x="728" y="426"/>
                </a:cubicBezTo>
                <a:cubicBezTo>
                  <a:pt x="729" y="421"/>
                  <a:pt x="734" y="421"/>
                  <a:pt x="738" y="419"/>
                </a:cubicBezTo>
                <a:close/>
                <a:moveTo>
                  <a:pt x="715" y="427"/>
                </a:moveTo>
                <a:cubicBezTo>
                  <a:pt x="713" y="429"/>
                  <a:pt x="712" y="425"/>
                  <a:pt x="710" y="424"/>
                </a:cubicBezTo>
                <a:cubicBezTo>
                  <a:pt x="706" y="423"/>
                  <a:pt x="702" y="422"/>
                  <a:pt x="699" y="425"/>
                </a:cubicBezTo>
                <a:cubicBezTo>
                  <a:pt x="699" y="422"/>
                  <a:pt x="703" y="422"/>
                  <a:pt x="704" y="421"/>
                </a:cubicBezTo>
                <a:cubicBezTo>
                  <a:pt x="709" y="421"/>
                  <a:pt x="713" y="425"/>
                  <a:pt x="715" y="427"/>
                </a:cubicBezTo>
                <a:close/>
                <a:moveTo>
                  <a:pt x="53" y="437"/>
                </a:moveTo>
                <a:cubicBezTo>
                  <a:pt x="51" y="442"/>
                  <a:pt x="53" y="448"/>
                  <a:pt x="47" y="451"/>
                </a:cubicBezTo>
                <a:cubicBezTo>
                  <a:pt x="45" y="451"/>
                  <a:pt x="45" y="451"/>
                  <a:pt x="45" y="451"/>
                </a:cubicBezTo>
                <a:cubicBezTo>
                  <a:pt x="44" y="446"/>
                  <a:pt x="44" y="440"/>
                  <a:pt x="40" y="437"/>
                </a:cubicBezTo>
                <a:cubicBezTo>
                  <a:pt x="40" y="432"/>
                  <a:pt x="41" y="428"/>
                  <a:pt x="46" y="427"/>
                </a:cubicBezTo>
                <a:cubicBezTo>
                  <a:pt x="51" y="427"/>
                  <a:pt x="51" y="433"/>
                  <a:pt x="53" y="437"/>
                </a:cubicBezTo>
                <a:close/>
                <a:moveTo>
                  <a:pt x="705" y="429"/>
                </a:moveTo>
                <a:cubicBezTo>
                  <a:pt x="705" y="430"/>
                  <a:pt x="705" y="430"/>
                  <a:pt x="705" y="430"/>
                </a:cubicBezTo>
                <a:cubicBezTo>
                  <a:pt x="704" y="430"/>
                  <a:pt x="704" y="430"/>
                  <a:pt x="704" y="430"/>
                </a:cubicBezTo>
                <a:cubicBezTo>
                  <a:pt x="704" y="430"/>
                  <a:pt x="704" y="429"/>
                  <a:pt x="705" y="429"/>
                </a:cubicBezTo>
                <a:close/>
                <a:moveTo>
                  <a:pt x="692" y="432"/>
                </a:moveTo>
                <a:cubicBezTo>
                  <a:pt x="693" y="435"/>
                  <a:pt x="691" y="437"/>
                  <a:pt x="692" y="440"/>
                </a:cubicBezTo>
                <a:cubicBezTo>
                  <a:pt x="691" y="438"/>
                  <a:pt x="690" y="436"/>
                  <a:pt x="691" y="433"/>
                </a:cubicBezTo>
                <a:cubicBezTo>
                  <a:pt x="692" y="432"/>
                  <a:pt x="692" y="432"/>
                  <a:pt x="692" y="432"/>
                </a:cubicBezTo>
                <a:close/>
                <a:moveTo>
                  <a:pt x="20" y="437"/>
                </a:moveTo>
                <a:cubicBezTo>
                  <a:pt x="21" y="441"/>
                  <a:pt x="15" y="442"/>
                  <a:pt x="15" y="445"/>
                </a:cubicBezTo>
                <a:cubicBezTo>
                  <a:pt x="12" y="447"/>
                  <a:pt x="12" y="443"/>
                  <a:pt x="12" y="442"/>
                </a:cubicBezTo>
                <a:cubicBezTo>
                  <a:pt x="12" y="439"/>
                  <a:pt x="12" y="435"/>
                  <a:pt x="15" y="433"/>
                </a:cubicBezTo>
                <a:cubicBezTo>
                  <a:pt x="17" y="433"/>
                  <a:pt x="18" y="436"/>
                  <a:pt x="20" y="437"/>
                </a:cubicBezTo>
                <a:close/>
                <a:moveTo>
                  <a:pt x="41" y="441"/>
                </a:moveTo>
                <a:cubicBezTo>
                  <a:pt x="40" y="445"/>
                  <a:pt x="44" y="449"/>
                  <a:pt x="41" y="454"/>
                </a:cubicBezTo>
                <a:cubicBezTo>
                  <a:pt x="39" y="460"/>
                  <a:pt x="30" y="454"/>
                  <a:pt x="30" y="461"/>
                </a:cubicBezTo>
                <a:cubicBezTo>
                  <a:pt x="28" y="463"/>
                  <a:pt x="30" y="464"/>
                  <a:pt x="30" y="466"/>
                </a:cubicBezTo>
                <a:cubicBezTo>
                  <a:pt x="33" y="471"/>
                  <a:pt x="41" y="469"/>
                  <a:pt x="40" y="475"/>
                </a:cubicBezTo>
                <a:cubicBezTo>
                  <a:pt x="38" y="477"/>
                  <a:pt x="37" y="480"/>
                  <a:pt x="38" y="483"/>
                </a:cubicBezTo>
                <a:cubicBezTo>
                  <a:pt x="38" y="487"/>
                  <a:pt x="41" y="490"/>
                  <a:pt x="45" y="492"/>
                </a:cubicBezTo>
                <a:cubicBezTo>
                  <a:pt x="43" y="494"/>
                  <a:pt x="41" y="497"/>
                  <a:pt x="42" y="500"/>
                </a:cubicBezTo>
                <a:cubicBezTo>
                  <a:pt x="43" y="502"/>
                  <a:pt x="45" y="504"/>
                  <a:pt x="47" y="504"/>
                </a:cubicBezTo>
                <a:cubicBezTo>
                  <a:pt x="48" y="504"/>
                  <a:pt x="49" y="503"/>
                  <a:pt x="50" y="503"/>
                </a:cubicBezTo>
                <a:cubicBezTo>
                  <a:pt x="50" y="501"/>
                  <a:pt x="49" y="501"/>
                  <a:pt x="48" y="500"/>
                </a:cubicBezTo>
                <a:cubicBezTo>
                  <a:pt x="46" y="502"/>
                  <a:pt x="44" y="500"/>
                  <a:pt x="44" y="499"/>
                </a:cubicBezTo>
                <a:cubicBezTo>
                  <a:pt x="44" y="497"/>
                  <a:pt x="45" y="494"/>
                  <a:pt x="47" y="494"/>
                </a:cubicBezTo>
                <a:cubicBezTo>
                  <a:pt x="54" y="492"/>
                  <a:pt x="55" y="500"/>
                  <a:pt x="57" y="503"/>
                </a:cubicBezTo>
                <a:cubicBezTo>
                  <a:pt x="58" y="506"/>
                  <a:pt x="56" y="511"/>
                  <a:pt x="55" y="513"/>
                </a:cubicBezTo>
                <a:cubicBezTo>
                  <a:pt x="53" y="517"/>
                  <a:pt x="48" y="516"/>
                  <a:pt x="44" y="517"/>
                </a:cubicBezTo>
                <a:cubicBezTo>
                  <a:pt x="42" y="518"/>
                  <a:pt x="40" y="513"/>
                  <a:pt x="38" y="515"/>
                </a:cubicBezTo>
                <a:cubicBezTo>
                  <a:pt x="44" y="520"/>
                  <a:pt x="44" y="520"/>
                  <a:pt x="44" y="520"/>
                </a:cubicBezTo>
                <a:cubicBezTo>
                  <a:pt x="49" y="519"/>
                  <a:pt x="55" y="518"/>
                  <a:pt x="58" y="513"/>
                </a:cubicBezTo>
                <a:cubicBezTo>
                  <a:pt x="61" y="514"/>
                  <a:pt x="59" y="519"/>
                  <a:pt x="59" y="522"/>
                </a:cubicBezTo>
                <a:cubicBezTo>
                  <a:pt x="58" y="526"/>
                  <a:pt x="53" y="526"/>
                  <a:pt x="50" y="528"/>
                </a:cubicBezTo>
                <a:cubicBezTo>
                  <a:pt x="46" y="527"/>
                  <a:pt x="41" y="527"/>
                  <a:pt x="38" y="523"/>
                </a:cubicBezTo>
                <a:cubicBezTo>
                  <a:pt x="38" y="521"/>
                  <a:pt x="34" y="519"/>
                  <a:pt x="35" y="515"/>
                </a:cubicBezTo>
                <a:cubicBezTo>
                  <a:pt x="38" y="512"/>
                  <a:pt x="33" y="510"/>
                  <a:pt x="33" y="506"/>
                </a:cubicBezTo>
                <a:cubicBezTo>
                  <a:pt x="31" y="503"/>
                  <a:pt x="33" y="501"/>
                  <a:pt x="32" y="499"/>
                </a:cubicBezTo>
                <a:cubicBezTo>
                  <a:pt x="37" y="492"/>
                  <a:pt x="32" y="485"/>
                  <a:pt x="28" y="479"/>
                </a:cubicBezTo>
                <a:cubicBezTo>
                  <a:pt x="18" y="474"/>
                  <a:pt x="19" y="463"/>
                  <a:pt x="16" y="454"/>
                </a:cubicBezTo>
                <a:cubicBezTo>
                  <a:pt x="15" y="448"/>
                  <a:pt x="19" y="444"/>
                  <a:pt x="23" y="440"/>
                </a:cubicBezTo>
                <a:cubicBezTo>
                  <a:pt x="25" y="440"/>
                  <a:pt x="28" y="440"/>
                  <a:pt x="31" y="440"/>
                </a:cubicBezTo>
                <a:cubicBezTo>
                  <a:pt x="34" y="439"/>
                  <a:pt x="39" y="437"/>
                  <a:pt x="41" y="441"/>
                </a:cubicBezTo>
                <a:close/>
                <a:moveTo>
                  <a:pt x="718" y="444"/>
                </a:moveTo>
                <a:cubicBezTo>
                  <a:pt x="718" y="445"/>
                  <a:pt x="716" y="448"/>
                  <a:pt x="714" y="448"/>
                </a:cubicBezTo>
                <a:cubicBezTo>
                  <a:pt x="713" y="448"/>
                  <a:pt x="712" y="448"/>
                  <a:pt x="712" y="447"/>
                </a:cubicBezTo>
                <a:cubicBezTo>
                  <a:pt x="713" y="445"/>
                  <a:pt x="717" y="446"/>
                  <a:pt x="717" y="443"/>
                </a:cubicBezTo>
                <a:cubicBezTo>
                  <a:pt x="718" y="440"/>
                  <a:pt x="718" y="440"/>
                  <a:pt x="718" y="440"/>
                </a:cubicBezTo>
                <a:cubicBezTo>
                  <a:pt x="719" y="440"/>
                  <a:pt x="718" y="442"/>
                  <a:pt x="718" y="444"/>
                </a:cubicBezTo>
                <a:close/>
                <a:moveTo>
                  <a:pt x="695" y="444"/>
                </a:moveTo>
                <a:cubicBezTo>
                  <a:pt x="695" y="444"/>
                  <a:pt x="695" y="444"/>
                  <a:pt x="695" y="444"/>
                </a:cubicBezTo>
                <a:cubicBezTo>
                  <a:pt x="693" y="445"/>
                  <a:pt x="692" y="443"/>
                  <a:pt x="693" y="442"/>
                </a:cubicBezTo>
                <a:cubicBezTo>
                  <a:pt x="694" y="442"/>
                  <a:pt x="695" y="443"/>
                  <a:pt x="695" y="444"/>
                </a:cubicBezTo>
                <a:close/>
                <a:moveTo>
                  <a:pt x="34" y="448"/>
                </a:moveTo>
                <a:cubicBezTo>
                  <a:pt x="33" y="449"/>
                  <a:pt x="33" y="449"/>
                  <a:pt x="33" y="449"/>
                </a:cubicBezTo>
                <a:cubicBezTo>
                  <a:pt x="31" y="448"/>
                  <a:pt x="28" y="448"/>
                  <a:pt x="27" y="451"/>
                </a:cubicBezTo>
                <a:cubicBezTo>
                  <a:pt x="26" y="454"/>
                  <a:pt x="30" y="454"/>
                  <a:pt x="29" y="457"/>
                </a:cubicBezTo>
                <a:cubicBezTo>
                  <a:pt x="27" y="457"/>
                  <a:pt x="27" y="454"/>
                  <a:pt x="25" y="453"/>
                </a:cubicBezTo>
                <a:cubicBezTo>
                  <a:pt x="24" y="449"/>
                  <a:pt x="27" y="447"/>
                  <a:pt x="30" y="446"/>
                </a:cubicBezTo>
                <a:cubicBezTo>
                  <a:pt x="31" y="445"/>
                  <a:pt x="33" y="446"/>
                  <a:pt x="34" y="448"/>
                </a:cubicBezTo>
                <a:close/>
                <a:moveTo>
                  <a:pt x="698" y="452"/>
                </a:moveTo>
                <a:cubicBezTo>
                  <a:pt x="698" y="455"/>
                  <a:pt x="698" y="457"/>
                  <a:pt x="696" y="460"/>
                </a:cubicBezTo>
                <a:cubicBezTo>
                  <a:pt x="692" y="462"/>
                  <a:pt x="688" y="462"/>
                  <a:pt x="684" y="464"/>
                </a:cubicBezTo>
                <a:cubicBezTo>
                  <a:pt x="680" y="467"/>
                  <a:pt x="679" y="471"/>
                  <a:pt x="676" y="475"/>
                </a:cubicBezTo>
                <a:cubicBezTo>
                  <a:pt x="674" y="471"/>
                  <a:pt x="678" y="469"/>
                  <a:pt x="680" y="466"/>
                </a:cubicBezTo>
                <a:cubicBezTo>
                  <a:pt x="683" y="460"/>
                  <a:pt x="690" y="460"/>
                  <a:pt x="694" y="458"/>
                </a:cubicBezTo>
                <a:cubicBezTo>
                  <a:pt x="696" y="456"/>
                  <a:pt x="697" y="452"/>
                  <a:pt x="695" y="448"/>
                </a:cubicBezTo>
                <a:cubicBezTo>
                  <a:pt x="698" y="448"/>
                  <a:pt x="697" y="451"/>
                  <a:pt x="698" y="452"/>
                </a:cubicBezTo>
                <a:close/>
                <a:moveTo>
                  <a:pt x="727" y="451"/>
                </a:moveTo>
                <a:cubicBezTo>
                  <a:pt x="728" y="454"/>
                  <a:pt x="724" y="457"/>
                  <a:pt x="722" y="460"/>
                </a:cubicBezTo>
                <a:cubicBezTo>
                  <a:pt x="718" y="462"/>
                  <a:pt x="713" y="464"/>
                  <a:pt x="709" y="461"/>
                </a:cubicBezTo>
                <a:cubicBezTo>
                  <a:pt x="707" y="461"/>
                  <a:pt x="707" y="463"/>
                  <a:pt x="706" y="463"/>
                </a:cubicBezTo>
                <a:cubicBezTo>
                  <a:pt x="705" y="466"/>
                  <a:pt x="705" y="469"/>
                  <a:pt x="708" y="471"/>
                </a:cubicBezTo>
                <a:cubicBezTo>
                  <a:pt x="712" y="474"/>
                  <a:pt x="718" y="474"/>
                  <a:pt x="722" y="471"/>
                </a:cubicBezTo>
                <a:cubicBezTo>
                  <a:pt x="724" y="471"/>
                  <a:pt x="727" y="467"/>
                  <a:pt x="728" y="468"/>
                </a:cubicBezTo>
                <a:cubicBezTo>
                  <a:pt x="724" y="473"/>
                  <a:pt x="718" y="477"/>
                  <a:pt x="712" y="475"/>
                </a:cubicBezTo>
                <a:cubicBezTo>
                  <a:pt x="709" y="474"/>
                  <a:pt x="707" y="472"/>
                  <a:pt x="704" y="470"/>
                </a:cubicBezTo>
                <a:cubicBezTo>
                  <a:pt x="702" y="469"/>
                  <a:pt x="701" y="472"/>
                  <a:pt x="699" y="471"/>
                </a:cubicBezTo>
                <a:cubicBezTo>
                  <a:pt x="701" y="469"/>
                  <a:pt x="705" y="468"/>
                  <a:pt x="704" y="464"/>
                </a:cubicBezTo>
                <a:cubicBezTo>
                  <a:pt x="706" y="459"/>
                  <a:pt x="706" y="459"/>
                  <a:pt x="706" y="459"/>
                </a:cubicBezTo>
                <a:cubicBezTo>
                  <a:pt x="705" y="457"/>
                  <a:pt x="703" y="454"/>
                  <a:pt x="704" y="451"/>
                </a:cubicBezTo>
                <a:cubicBezTo>
                  <a:pt x="706" y="455"/>
                  <a:pt x="710" y="462"/>
                  <a:pt x="715" y="460"/>
                </a:cubicBezTo>
                <a:cubicBezTo>
                  <a:pt x="719" y="460"/>
                  <a:pt x="722" y="457"/>
                  <a:pt x="724" y="454"/>
                </a:cubicBezTo>
                <a:cubicBezTo>
                  <a:pt x="724" y="453"/>
                  <a:pt x="725" y="451"/>
                  <a:pt x="727" y="451"/>
                </a:cubicBezTo>
                <a:close/>
                <a:moveTo>
                  <a:pt x="733" y="458"/>
                </a:moveTo>
                <a:cubicBezTo>
                  <a:pt x="733" y="459"/>
                  <a:pt x="733" y="460"/>
                  <a:pt x="733" y="460"/>
                </a:cubicBezTo>
                <a:cubicBezTo>
                  <a:pt x="733" y="458"/>
                  <a:pt x="733" y="458"/>
                  <a:pt x="733" y="458"/>
                </a:cubicBezTo>
                <a:close/>
                <a:moveTo>
                  <a:pt x="733" y="463"/>
                </a:moveTo>
                <a:cubicBezTo>
                  <a:pt x="732" y="464"/>
                  <a:pt x="732" y="467"/>
                  <a:pt x="730" y="467"/>
                </a:cubicBezTo>
                <a:cubicBezTo>
                  <a:pt x="729" y="466"/>
                  <a:pt x="730" y="466"/>
                  <a:pt x="730" y="464"/>
                </a:cubicBezTo>
                <a:cubicBezTo>
                  <a:pt x="730" y="463"/>
                  <a:pt x="731" y="463"/>
                  <a:pt x="733" y="463"/>
                </a:cubicBezTo>
                <a:close/>
                <a:moveTo>
                  <a:pt x="64" y="472"/>
                </a:moveTo>
                <a:cubicBezTo>
                  <a:pt x="64" y="474"/>
                  <a:pt x="64" y="474"/>
                  <a:pt x="63" y="474"/>
                </a:cubicBezTo>
                <a:cubicBezTo>
                  <a:pt x="59" y="474"/>
                  <a:pt x="56" y="473"/>
                  <a:pt x="53" y="474"/>
                </a:cubicBezTo>
                <a:cubicBezTo>
                  <a:pt x="50" y="477"/>
                  <a:pt x="46" y="480"/>
                  <a:pt x="45" y="483"/>
                </a:cubicBezTo>
                <a:cubicBezTo>
                  <a:pt x="44" y="486"/>
                  <a:pt x="47" y="489"/>
                  <a:pt x="45" y="489"/>
                </a:cubicBezTo>
                <a:cubicBezTo>
                  <a:pt x="42" y="489"/>
                  <a:pt x="41" y="485"/>
                  <a:pt x="40" y="483"/>
                </a:cubicBezTo>
                <a:cubicBezTo>
                  <a:pt x="39" y="478"/>
                  <a:pt x="44" y="476"/>
                  <a:pt x="44" y="471"/>
                </a:cubicBezTo>
                <a:cubicBezTo>
                  <a:pt x="46" y="469"/>
                  <a:pt x="49" y="467"/>
                  <a:pt x="52" y="467"/>
                </a:cubicBezTo>
                <a:cubicBezTo>
                  <a:pt x="56" y="468"/>
                  <a:pt x="61" y="468"/>
                  <a:pt x="64" y="472"/>
                </a:cubicBezTo>
                <a:close/>
                <a:moveTo>
                  <a:pt x="695" y="470"/>
                </a:moveTo>
                <a:cubicBezTo>
                  <a:pt x="692" y="472"/>
                  <a:pt x="690" y="474"/>
                  <a:pt x="688" y="477"/>
                </a:cubicBezTo>
                <a:cubicBezTo>
                  <a:pt x="686" y="482"/>
                  <a:pt x="690" y="486"/>
                  <a:pt x="694" y="488"/>
                </a:cubicBezTo>
                <a:cubicBezTo>
                  <a:pt x="699" y="488"/>
                  <a:pt x="703" y="490"/>
                  <a:pt x="707" y="487"/>
                </a:cubicBezTo>
                <a:cubicBezTo>
                  <a:pt x="707" y="487"/>
                  <a:pt x="709" y="487"/>
                  <a:pt x="709" y="488"/>
                </a:cubicBezTo>
                <a:cubicBezTo>
                  <a:pt x="707" y="489"/>
                  <a:pt x="704" y="489"/>
                  <a:pt x="704" y="491"/>
                </a:cubicBezTo>
                <a:cubicBezTo>
                  <a:pt x="707" y="495"/>
                  <a:pt x="707" y="501"/>
                  <a:pt x="705" y="506"/>
                </a:cubicBezTo>
                <a:cubicBezTo>
                  <a:pt x="703" y="510"/>
                  <a:pt x="700" y="512"/>
                  <a:pt x="698" y="513"/>
                </a:cubicBezTo>
                <a:cubicBezTo>
                  <a:pt x="698" y="515"/>
                  <a:pt x="701" y="516"/>
                  <a:pt x="701" y="517"/>
                </a:cubicBezTo>
                <a:cubicBezTo>
                  <a:pt x="707" y="518"/>
                  <a:pt x="711" y="514"/>
                  <a:pt x="713" y="510"/>
                </a:cubicBezTo>
                <a:cubicBezTo>
                  <a:pt x="713" y="507"/>
                  <a:pt x="714" y="505"/>
                  <a:pt x="716" y="503"/>
                </a:cubicBezTo>
                <a:cubicBezTo>
                  <a:pt x="716" y="500"/>
                  <a:pt x="716" y="497"/>
                  <a:pt x="716" y="494"/>
                </a:cubicBezTo>
                <a:cubicBezTo>
                  <a:pt x="718" y="495"/>
                  <a:pt x="718" y="497"/>
                  <a:pt x="718" y="500"/>
                </a:cubicBezTo>
                <a:cubicBezTo>
                  <a:pt x="718" y="503"/>
                  <a:pt x="715" y="508"/>
                  <a:pt x="714" y="512"/>
                </a:cubicBezTo>
                <a:cubicBezTo>
                  <a:pt x="712" y="515"/>
                  <a:pt x="708" y="518"/>
                  <a:pt x="704" y="518"/>
                </a:cubicBezTo>
                <a:cubicBezTo>
                  <a:pt x="701" y="522"/>
                  <a:pt x="704" y="526"/>
                  <a:pt x="701" y="529"/>
                </a:cubicBezTo>
                <a:cubicBezTo>
                  <a:pt x="701" y="532"/>
                  <a:pt x="701" y="532"/>
                  <a:pt x="701" y="532"/>
                </a:cubicBezTo>
                <a:cubicBezTo>
                  <a:pt x="698" y="534"/>
                  <a:pt x="696" y="540"/>
                  <a:pt x="692" y="540"/>
                </a:cubicBezTo>
                <a:cubicBezTo>
                  <a:pt x="691" y="542"/>
                  <a:pt x="687" y="540"/>
                  <a:pt x="687" y="543"/>
                </a:cubicBezTo>
                <a:cubicBezTo>
                  <a:pt x="688" y="551"/>
                  <a:pt x="689" y="560"/>
                  <a:pt x="681" y="564"/>
                </a:cubicBezTo>
                <a:cubicBezTo>
                  <a:pt x="678" y="567"/>
                  <a:pt x="672" y="565"/>
                  <a:pt x="671" y="571"/>
                </a:cubicBezTo>
                <a:cubicBezTo>
                  <a:pt x="669" y="575"/>
                  <a:pt x="669" y="582"/>
                  <a:pt x="668" y="587"/>
                </a:cubicBezTo>
                <a:cubicBezTo>
                  <a:pt x="664" y="596"/>
                  <a:pt x="664" y="596"/>
                  <a:pt x="664" y="596"/>
                </a:cubicBezTo>
                <a:cubicBezTo>
                  <a:pt x="661" y="601"/>
                  <a:pt x="654" y="604"/>
                  <a:pt x="652" y="610"/>
                </a:cubicBezTo>
                <a:cubicBezTo>
                  <a:pt x="649" y="612"/>
                  <a:pt x="648" y="616"/>
                  <a:pt x="644" y="616"/>
                </a:cubicBezTo>
                <a:cubicBezTo>
                  <a:pt x="644" y="614"/>
                  <a:pt x="646" y="613"/>
                  <a:pt x="648" y="613"/>
                </a:cubicBezTo>
                <a:cubicBezTo>
                  <a:pt x="649" y="607"/>
                  <a:pt x="652" y="602"/>
                  <a:pt x="658" y="600"/>
                </a:cubicBezTo>
                <a:cubicBezTo>
                  <a:pt x="664" y="595"/>
                  <a:pt x="669" y="585"/>
                  <a:pt x="667" y="576"/>
                </a:cubicBezTo>
                <a:cubicBezTo>
                  <a:pt x="667" y="575"/>
                  <a:pt x="669" y="572"/>
                  <a:pt x="670" y="571"/>
                </a:cubicBezTo>
                <a:cubicBezTo>
                  <a:pt x="672" y="565"/>
                  <a:pt x="671" y="558"/>
                  <a:pt x="666" y="554"/>
                </a:cubicBezTo>
                <a:cubicBezTo>
                  <a:pt x="664" y="552"/>
                  <a:pt x="661" y="552"/>
                  <a:pt x="658" y="552"/>
                </a:cubicBezTo>
                <a:cubicBezTo>
                  <a:pt x="654" y="555"/>
                  <a:pt x="659" y="558"/>
                  <a:pt x="659" y="562"/>
                </a:cubicBezTo>
                <a:cubicBezTo>
                  <a:pt x="661" y="569"/>
                  <a:pt x="657" y="573"/>
                  <a:pt x="657" y="580"/>
                </a:cubicBezTo>
                <a:cubicBezTo>
                  <a:pt x="655" y="582"/>
                  <a:pt x="656" y="586"/>
                  <a:pt x="653" y="587"/>
                </a:cubicBezTo>
                <a:cubicBezTo>
                  <a:pt x="652" y="584"/>
                  <a:pt x="655" y="582"/>
                  <a:pt x="656" y="579"/>
                </a:cubicBezTo>
                <a:cubicBezTo>
                  <a:pt x="655" y="576"/>
                  <a:pt x="656" y="573"/>
                  <a:pt x="658" y="571"/>
                </a:cubicBezTo>
                <a:cubicBezTo>
                  <a:pt x="658" y="564"/>
                  <a:pt x="658" y="557"/>
                  <a:pt x="652" y="553"/>
                </a:cubicBezTo>
                <a:cubicBezTo>
                  <a:pt x="647" y="550"/>
                  <a:pt x="643" y="552"/>
                  <a:pt x="639" y="555"/>
                </a:cubicBezTo>
                <a:cubicBezTo>
                  <a:pt x="638" y="558"/>
                  <a:pt x="635" y="558"/>
                  <a:pt x="634" y="558"/>
                </a:cubicBezTo>
                <a:cubicBezTo>
                  <a:pt x="627" y="561"/>
                  <a:pt x="626" y="568"/>
                  <a:pt x="625" y="575"/>
                </a:cubicBezTo>
                <a:cubicBezTo>
                  <a:pt x="625" y="579"/>
                  <a:pt x="629" y="582"/>
                  <a:pt x="632" y="584"/>
                </a:cubicBezTo>
                <a:cubicBezTo>
                  <a:pt x="636" y="585"/>
                  <a:pt x="639" y="583"/>
                  <a:pt x="642" y="580"/>
                </a:cubicBezTo>
                <a:cubicBezTo>
                  <a:pt x="644" y="577"/>
                  <a:pt x="643" y="574"/>
                  <a:pt x="643" y="571"/>
                </a:cubicBezTo>
                <a:cubicBezTo>
                  <a:pt x="645" y="571"/>
                  <a:pt x="646" y="575"/>
                  <a:pt x="645" y="576"/>
                </a:cubicBezTo>
                <a:cubicBezTo>
                  <a:pt x="645" y="580"/>
                  <a:pt x="641" y="584"/>
                  <a:pt x="638" y="585"/>
                </a:cubicBezTo>
                <a:cubicBezTo>
                  <a:pt x="632" y="587"/>
                  <a:pt x="632" y="587"/>
                  <a:pt x="632" y="587"/>
                </a:cubicBezTo>
                <a:cubicBezTo>
                  <a:pt x="632" y="592"/>
                  <a:pt x="632" y="597"/>
                  <a:pt x="626" y="598"/>
                </a:cubicBezTo>
                <a:cubicBezTo>
                  <a:pt x="626" y="598"/>
                  <a:pt x="626" y="598"/>
                  <a:pt x="626" y="598"/>
                </a:cubicBezTo>
                <a:cubicBezTo>
                  <a:pt x="629" y="595"/>
                  <a:pt x="630" y="592"/>
                  <a:pt x="630" y="587"/>
                </a:cubicBezTo>
                <a:cubicBezTo>
                  <a:pt x="629" y="584"/>
                  <a:pt x="626" y="581"/>
                  <a:pt x="622" y="581"/>
                </a:cubicBezTo>
                <a:cubicBezTo>
                  <a:pt x="617" y="581"/>
                  <a:pt x="614" y="584"/>
                  <a:pt x="610" y="586"/>
                </a:cubicBezTo>
                <a:cubicBezTo>
                  <a:pt x="606" y="590"/>
                  <a:pt x="604" y="595"/>
                  <a:pt x="604" y="601"/>
                </a:cubicBezTo>
                <a:cubicBezTo>
                  <a:pt x="603" y="601"/>
                  <a:pt x="603" y="604"/>
                  <a:pt x="601" y="602"/>
                </a:cubicBezTo>
                <a:cubicBezTo>
                  <a:pt x="603" y="596"/>
                  <a:pt x="603" y="590"/>
                  <a:pt x="607" y="586"/>
                </a:cubicBezTo>
                <a:cubicBezTo>
                  <a:pt x="612" y="583"/>
                  <a:pt x="617" y="578"/>
                  <a:pt x="623" y="579"/>
                </a:cubicBezTo>
                <a:cubicBezTo>
                  <a:pt x="624" y="569"/>
                  <a:pt x="624" y="569"/>
                  <a:pt x="624" y="569"/>
                </a:cubicBezTo>
                <a:cubicBezTo>
                  <a:pt x="629" y="559"/>
                  <a:pt x="629" y="559"/>
                  <a:pt x="629" y="559"/>
                </a:cubicBezTo>
                <a:cubicBezTo>
                  <a:pt x="635" y="558"/>
                  <a:pt x="638" y="553"/>
                  <a:pt x="643" y="551"/>
                </a:cubicBezTo>
                <a:cubicBezTo>
                  <a:pt x="646" y="548"/>
                  <a:pt x="643" y="544"/>
                  <a:pt x="646" y="541"/>
                </a:cubicBezTo>
                <a:cubicBezTo>
                  <a:pt x="648" y="538"/>
                  <a:pt x="649" y="532"/>
                  <a:pt x="654" y="533"/>
                </a:cubicBezTo>
                <a:cubicBezTo>
                  <a:pt x="658" y="532"/>
                  <a:pt x="661" y="531"/>
                  <a:pt x="665" y="528"/>
                </a:cubicBezTo>
                <a:cubicBezTo>
                  <a:pt x="666" y="528"/>
                  <a:pt x="667" y="526"/>
                  <a:pt x="668" y="526"/>
                </a:cubicBezTo>
                <a:cubicBezTo>
                  <a:pt x="673" y="522"/>
                  <a:pt x="679" y="525"/>
                  <a:pt x="684" y="527"/>
                </a:cubicBezTo>
                <a:cubicBezTo>
                  <a:pt x="680" y="529"/>
                  <a:pt x="672" y="523"/>
                  <a:pt x="667" y="529"/>
                </a:cubicBezTo>
                <a:cubicBezTo>
                  <a:pt x="661" y="532"/>
                  <a:pt x="656" y="536"/>
                  <a:pt x="657" y="544"/>
                </a:cubicBezTo>
                <a:cubicBezTo>
                  <a:pt x="657" y="546"/>
                  <a:pt x="658" y="549"/>
                  <a:pt x="661" y="550"/>
                </a:cubicBezTo>
                <a:cubicBezTo>
                  <a:pt x="665" y="550"/>
                  <a:pt x="668" y="553"/>
                  <a:pt x="671" y="551"/>
                </a:cubicBezTo>
                <a:cubicBezTo>
                  <a:pt x="675" y="547"/>
                  <a:pt x="677" y="544"/>
                  <a:pt x="675" y="539"/>
                </a:cubicBezTo>
                <a:cubicBezTo>
                  <a:pt x="673" y="538"/>
                  <a:pt x="672" y="537"/>
                  <a:pt x="669" y="538"/>
                </a:cubicBezTo>
                <a:cubicBezTo>
                  <a:pt x="667" y="538"/>
                  <a:pt x="669" y="543"/>
                  <a:pt x="666" y="542"/>
                </a:cubicBezTo>
                <a:cubicBezTo>
                  <a:pt x="664" y="541"/>
                  <a:pt x="666" y="539"/>
                  <a:pt x="666" y="538"/>
                </a:cubicBezTo>
                <a:cubicBezTo>
                  <a:pt x="669" y="536"/>
                  <a:pt x="672" y="535"/>
                  <a:pt x="675" y="536"/>
                </a:cubicBezTo>
                <a:cubicBezTo>
                  <a:pt x="679" y="539"/>
                  <a:pt x="676" y="544"/>
                  <a:pt x="675" y="548"/>
                </a:cubicBezTo>
                <a:cubicBezTo>
                  <a:pt x="675" y="552"/>
                  <a:pt x="667" y="553"/>
                  <a:pt x="671" y="557"/>
                </a:cubicBezTo>
                <a:cubicBezTo>
                  <a:pt x="672" y="560"/>
                  <a:pt x="671" y="564"/>
                  <a:pt x="674" y="565"/>
                </a:cubicBezTo>
                <a:cubicBezTo>
                  <a:pt x="678" y="564"/>
                  <a:pt x="680" y="562"/>
                  <a:pt x="683" y="560"/>
                </a:cubicBezTo>
                <a:cubicBezTo>
                  <a:pt x="684" y="555"/>
                  <a:pt x="690" y="549"/>
                  <a:pt x="685" y="544"/>
                </a:cubicBezTo>
                <a:cubicBezTo>
                  <a:pt x="681" y="541"/>
                  <a:pt x="681" y="541"/>
                  <a:pt x="681" y="541"/>
                </a:cubicBezTo>
                <a:cubicBezTo>
                  <a:pt x="682" y="538"/>
                  <a:pt x="684" y="542"/>
                  <a:pt x="685" y="542"/>
                </a:cubicBezTo>
                <a:cubicBezTo>
                  <a:pt x="688" y="540"/>
                  <a:pt x="692" y="541"/>
                  <a:pt x="695" y="538"/>
                </a:cubicBezTo>
                <a:cubicBezTo>
                  <a:pt x="697" y="535"/>
                  <a:pt x="698" y="532"/>
                  <a:pt x="700" y="530"/>
                </a:cubicBezTo>
                <a:cubicBezTo>
                  <a:pt x="701" y="526"/>
                  <a:pt x="701" y="522"/>
                  <a:pt x="701" y="519"/>
                </a:cubicBezTo>
                <a:cubicBezTo>
                  <a:pt x="698" y="517"/>
                  <a:pt x="695" y="515"/>
                  <a:pt x="694" y="511"/>
                </a:cubicBezTo>
                <a:cubicBezTo>
                  <a:pt x="695" y="510"/>
                  <a:pt x="697" y="512"/>
                  <a:pt x="699" y="511"/>
                </a:cubicBezTo>
                <a:cubicBezTo>
                  <a:pt x="703" y="508"/>
                  <a:pt x="704" y="503"/>
                  <a:pt x="705" y="498"/>
                </a:cubicBezTo>
                <a:cubicBezTo>
                  <a:pt x="704" y="494"/>
                  <a:pt x="701" y="492"/>
                  <a:pt x="698" y="490"/>
                </a:cubicBezTo>
                <a:cubicBezTo>
                  <a:pt x="695" y="489"/>
                  <a:pt x="689" y="489"/>
                  <a:pt x="687" y="484"/>
                </a:cubicBezTo>
                <a:cubicBezTo>
                  <a:pt x="684" y="480"/>
                  <a:pt x="687" y="476"/>
                  <a:pt x="688" y="472"/>
                </a:cubicBezTo>
                <a:cubicBezTo>
                  <a:pt x="690" y="471"/>
                  <a:pt x="692" y="469"/>
                  <a:pt x="694" y="469"/>
                </a:cubicBezTo>
                <a:cubicBezTo>
                  <a:pt x="695" y="469"/>
                  <a:pt x="695" y="470"/>
                  <a:pt x="695" y="470"/>
                </a:cubicBezTo>
                <a:close/>
                <a:moveTo>
                  <a:pt x="70" y="483"/>
                </a:moveTo>
                <a:cubicBezTo>
                  <a:pt x="74" y="490"/>
                  <a:pt x="70" y="497"/>
                  <a:pt x="67" y="504"/>
                </a:cubicBezTo>
                <a:cubicBezTo>
                  <a:pt x="67" y="509"/>
                  <a:pt x="71" y="510"/>
                  <a:pt x="73" y="513"/>
                </a:cubicBezTo>
                <a:cubicBezTo>
                  <a:pt x="77" y="518"/>
                  <a:pt x="82" y="512"/>
                  <a:pt x="86" y="516"/>
                </a:cubicBezTo>
                <a:cubicBezTo>
                  <a:pt x="89" y="520"/>
                  <a:pt x="90" y="523"/>
                  <a:pt x="90" y="528"/>
                </a:cubicBezTo>
                <a:cubicBezTo>
                  <a:pt x="90" y="532"/>
                  <a:pt x="84" y="532"/>
                  <a:pt x="82" y="536"/>
                </a:cubicBezTo>
                <a:cubicBezTo>
                  <a:pt x="82" y="548"/>
                  <a:pt x="82" y="548"/>
                  <a:pt x="82" y="548"/>
                </a:cubicBezTo>
                <a:cubicBezTo>
                  <a:pt x="80" y="547"/>
                  <a:pt x="77" y="547"/>
                  <a:pt x="75" y="547"/>
                </a:cubicBezTo>
                <a:cubicBezTo>
                  <a:pt x="73" y="549"/>
                  <a:pt x="71" y="552"/>
                  <a:pt x="73" y="554"/>
                </a:cubicBezTo>
                <a:cubicBezTo>
                  <a:pt x="74" y="555"/>
                  <a:pt x="74" y="555"/>
                  <a:pt x="76" y="555"/>
                </a:cubicBezTo>
                <a:cubicBezTo>
                  <a:pt x="76" y="553"/>
                  <a:pt x="73" y="551"/>
                  <a:pt x="76" y="549"/>
                </a:cubicBezTo>
                <a:cubicBezTo>
                  <a:pt x="79" y="549"/>
                  <a:pt x="82" y="553"/>
                  <a:pt x="84" y="550"/>
                </a:cubicBezTo>
                <a:cubicBezTo>
                  <a:pt x="85" y="552"/>
                  <a:pt x="87" y="551"/>
                  <a:pt x="88" y="549"/>
                </a:cubicBezTo>
                <a:cubicBezTo>
                  <a:pt x="89" y="549"/>
                  <a:pt x="90" y="547"/>
                  <a:pt x="89" y="546"/>
                </a:cubicBezTo>
                <a:cubicBezTo>
                  <a:pt x="87" y="544"/>
                  <a:pt x="87" y="547"/>
                  <a:pt x="86" y="547"/>
                </a:cubicBezTo>
                <a:cubicBezTo>
                  <a:pt x="84" y="547"/>
                  <a:pt x="84" y="546"/>
                  <a:pt x="83" y="544"/>
                </a:cubicBezTo>
                <a:cubicBezTo>
                  <a:pt x="84" y="543"/>
                  <a:pt x="84" y="540"/>
                  <a:pt x="87" y="539"/>
                </a:cubicBezTo>
                <a:cubicBezTo>
                  <a:pt x="90" y="538"/>
                  <a:pt x="93" y="541"/>
                  <a:pt x="97" y="541"/>
                </a:cubicBezTo>
                <a:cubicBezTo>
                  <a:pt x="96" y="538"/>
                  <a:pt x="94" y="538"/>
                  <a:pt x="93" y="537"/>
                </a:cubicBezTo>
                <a:cubicBezTo>
                  <a:pt x="87" y="537"/>
                  <a:pt x="87" y="537"/>
                  <a:pt x="87" y="537"/>
                </a:cubicBezTo>
                <a:cubicBezTo>
                  <a:pt x="87" y="537"/>
                  <a:pt x="87" y="537"/>
                  <a:pt x="86" y="536"/>
                </a:cubicBezTo>
                <a:cubicBezTo>
                  <a:pt x="87" y="534"/>
                  <a:pt x="89" y="534"/>
                  <a:pt x="90" y="533"/>
                </a:cubicBezTo>
                <a:cubicBezTo>
                  <a:pt x="97" y="532"/>
                  <a:pt x="101" y="538"/>
                  <a:pt x="105" y="542"/>
                </a:cubicBezTo>
                <a:cubicBezTo>
                  <a:pt x="107" y="546"/>
                  <a:pt x="108" y="549"/>
                  <a:pt x="107" y="554"/>
                </a:cubicBezTo>
                <a:cubicBezTo>
                  <a:pt x="105" y="556"/>
                  <a:pt x="103" y="559"/>
                  <a:pt x="100" y="561"/>
                </a:cubicBezTo>
                <a:cubicBezTo>
                  <a:pt x="99" y="561"/>
                  <a:pt x="96" y="561"/>
                  <a:pt x="95" y="560"/>
                </a:cubicBezTo>
                <a:cubicBezTo>
                  <a:pt x="94" y="558"/>
                  <a:pt x="98" y="557"/>
                  <a:pt x="98" y="555"/>
                </a:cubicBezTo>
                <a:cubicBezTo>
                  <a:pt x="99" y="551"/>
                  <a:pt x="101" y="546"/>
                  <a:pt x="98" y="542"/>
                </a:cubicBezTo>
                <a:cubicBezTo>
                  <a:pt x="96" y="544"/>
                  <a:pt x="99" y="548"/>
                  <a:pt x="97" y="552"/>
                </a:cubicBezTo>
                <a:cubicBezTo>
                  <a:pt x="96" y="560"/>
                  <a:pt x="87" y="558"/>
                  <a:pt x="83" y="564"/>
                </a:cubicBezTo>
                <a:cubicBezTo>
                  <a:pt x="84" y="568"/>
                  <a:pt x="83" y="572"/>
                  <a:pt x="86" y="575"/>
                </a:cubicBezTo>
                <a:cubicBezTo>
                  <a:pt x="88" y="575"/>
                  <a:pt x="90" y="577"/>
                  <a:pt x="92" y="578"/>
                </a:cubicBezTo>
                <a:cubicBezTo>
                  <a:pt x="97" y="579"/>
                  <a:pt x="101" y="575"/>
                  <a:pt x="107" y="576"/>
                </a:cubicBezTo>
                <a:cubicBezTo>
                  <a:pt x="111" y="580"/>
                  <a:pt x="119" y="581"/>
                  <a:pt x="119" y="588"/>
                </a:cubicBezTo>
                <a:cubicBezTo>
                  <a:pt x="119" y="591"/>
                  <a:pt x="119" y="596"/>
                  <a:pt x="115" y="596"/>
                </a:cubicBezTo>
                <a:cubicBezTo>
                  <a:pt x="111" y="597"/>
                  <a:pt x="108" y="599"/>
                  <a:pt x="105" y="596"/>
                </a:cubicBezTo>
                <a:cubicBezTo>
                  <a:pt x="102" y="595"/>
                  <a:pt x="100" y="593"/>
                  <a:pt x="99" y="590"/>
                </a:cubicBezTo>
                <a:cubicBezTo>
                  <a:pt x="100" y="588"/>
                  <a:pt x="102" y="585"/>
                  <a:pt x="105" y="584"/>
                </a:cubicBezTo>
                <a:cubicBezTo>
                  <a:pt x="107" y="584"/>
                  <a:pt x="108" y="585"/>
                  <a:pt x="109" y="587"/>
                </a:cubicBezTo>
                <a:cubicBezTo>
                  <a:pt x="109" y="588"/>
                  <a:pt x="108" y="590"/>
                  <a:pt x="109" y="590"/>
                </a:cubicBezTo>
                <a:cubicBezTo>
                  <a:pt x="110" y="592"/>
                  <a:pt x="110" y="590"/>
                  <a:pt x="111" y="590"/>
                </a:cubicBezTo>
                <a:cubicBezTo>
                  <a:pt x="112" y="586"/>
                  <a:pt x="110" y="584"/>
                  <a:pt x="108" y="582"/>
                </a:cubicBezTo>
                <a:cubicBezTo>
                  <a:pt x="99" y="579"/>
                  <a:pt x="99" y="591"/>
                  <a:pt x="91" y="589"/>
                </a:cubicBezTo>
                <a:cubicBezTo>
                  <a:pt x="87" y="587"/>
                  <a:pt x="81" y="590"/>
                  <a:pt x="78" y="585"/>
                </a:cubicBezTo>
                <a:cubicBezTo>
                  <a:pt x="76" y="581"/>
                  <a:pt x="73" y="577"/>
                  <a:pt x="74" y="573"/>
                </a:cubicBezTo>
                <a:cubicBezTo>
                  <a:pt x="76" y="569"/>
                  <a:pt x="80" y="567"/>
                  <a:pt x="81" y="562"/>
                </a:cubicBezTo>
                <a:cubicBezTo>
                  <a:pt x="81" y="559"/>
                  <a:pt x="84" y="556"/>
                  <a:pt x="82" y="553"/>
                </a:cubicBezTo>
                <a:cubicBezTo>
                  <a:pt x="80" y="555"/>
                  <a:pt x="82" y="561"/>
                  <a:pt x="76" y="561"/>
                </a:cubicBezTo>
                <a:cubicBezTo>
                  <a:pt x="73" y="560"/>
                  <a:pt x="70" y="561"/>
                  <a:pt x="67" y="558"/>
                </a:cubicBezTo>
                <a:cubicBezTo>
                  <a:pt x="67" y="552"/>
                  <a:pt x="65" y="545"/>
                  <a:pt x="71" y="542"/>
                </a:cubicBezTo>
                <a:cubicBezTo>
                  <a:pt x="75" y="540"/>
                  <a:pt x="79" y="538"/>
                  <a:pt x="82" y="533"/>
                </a:cubicBezTo>
                <a:cubicBezTo>
                  <a:pt x="82" y="530"/>
                  <a:pt x="82" y="526"/>
                  <a:pt x="79" y="523"/>
                </a:cubicBezTo>
                <a:cubicBezTo>
                  <a:pt x="75" y="520"/>
                  <a:pt x="68" y="524"/>
                  <a:pt x="64" y="520"/>
                </a:cubicBezTo>
                <a:cubicBezTo>
                  <a:pt x="61" y="518"/>
                  <a:pt x="64" y="512"/>
                  <a:pt x="59" y="509"/>
                </a:cubicBezTo>
                <a:cubicBezTo>
                  <a:pt x="60" y="504"/>
                  <a:pt x="59" y="500"/>
                  <a:pt x="56" y="496"/>
                </a:cubicBezTo>
                <a:cubicBezTo>
                  <a:pt x="57" y="494"/>
                  <a:pt x="60" y="492"/>
                  <a:pt x="61" y="490"/>
                </a:cubicBezTo>
                <a:cubicBezTo>
                  <a:pt x="61" y="487"/>
                  <a:pt x="61" y="484"/>
                  <a:pt x="58" y="483"/>
                </a:cubicBezTo>
                <a:cubicBezTo>
                  <a:pt x="57" y="483"/>
                  <a:pt x="56" y="483"/>
                  <a:pt x="56" y="484"/>
                </a:cubicBezTo>
                <a:cubicBezTo>
                  <a:pt x="58" y="486"/>
                  <a:pt x="59" y="489"/>
                  <a:pt x="58" y="490"/>
                </a:cubicBezTo>
                <a:cubicBezTo>
                  <a:pt x="56" y="492"/>
                  <a:pt x="53" y="493"/>
                  <a:pt x="50" y="492"/>
                </a:cubicBezTo>
                <a:cubicBezTo>
                  <a:pt x="48" y="490"/>
                  <a:pt x="49" y="486"/>
                  <a:pt x="48" y="484"/>
                </a:cubicBezTo>
                <a:cubicBezTo>
                  <a:pt x="50" y="480"/>
                  <a:pt x="52" y="477"/>
                  <a:pt x="56" y="476"/>
                </a:cubicBezTo>
                <a:cubicBezTo>
                  <a:pt x="61" y="477"/>
                  <a:pt x="67" y="477"/>
                  <a:pt x="70" y="483"/>
                </a:cubicBezTo>
                <a:close/>
                <a:moveTo>
                  <a:pt x="680" y="484"/>
                </a:moveTo>
                <a:cubicBezTo>
                  <a:pt x="683" y="484"/>
                  <a:pt x="684" y="488"/>
                  <a:pt x="685" y="489"/>
                </a:cubicBezTo>
                <a:cubicBezTo>
                  <a:pt x="682" y="490"/>
                  <a:pt x="680" y="486"/>
                  <a:pt x="677" y="489"/>
                </a:cubicBezTo>
                <a:cubicBezTo>
                  <a:pt x="670" y="491"/>
                  <a:pt x="673" y="500"/>
                  <a:pt x="673" y="505"/>
                </a:cubicBezTo>
                <a:cubicBezTo>
                  <a:pt x="671" y="505"/>
                  <a:pt x="671" y="503"/>
                  <a:pt x="670" y="501"/>
                </a:cubicBezTo>
                <a:cubicBezTo>
                  <a:pt x="669" y="497"/>
                  <a:pt x="672" y="492"/>
                  <a:pt x="673" y="489"/>
                </a:cubicBezTo>
                <a:cubicBezTo>
                  <a:pt x="675" y="488"/>
                  <a:pt x="677" y="489"/>
                  <a:pt x="677" y="486"/>
                </a:cubicBezTo>
                <a:cubicBezTo>
                  <a:pt x="672" y="485"/>
                  <a:pt x="669" y="489"/>
                  <a:pt x="666" y="492"/>
                </a:cubicBezTo>
                <a:cubicBezTo>
                  <a:pt x="661" y="498"/>
                  <a:pt x="666" y="504"/>
                  <a:pt x="668" y="509"/>
                </a:cubicBezTo>
                <a:cubicBezTo>
                  <a:pt x="669" y="511"/>
                  <a:pt x="672" y="512"/>
                  <a:pt x="674" y="512"/>
                </a:cubicBezTo>
                <a:cubicBezTo>
                  <a:pt x="676" y="512"/>
                  <a:pt x="675" y="510"/>
                  <a:pt x="675" y="509"/>
                </a:cubicBezTo>
                <a:cubicBezTo>
                  <a:pt x="678" y="510"/>
                  <a:pt x="681" y="512"/>
                  <a:pt x="685" y="512"/>
                </a:cubicBezTo>
                <a:cubicBezTo>
                  <a:pt x="690" y="518"/>
                  <a:pt x="690" y="518"/>
                  <a:pt x="690" y="518"/>
                </a:cubicBezTo>
                <a:cubicBezTo>
                  <a:pt x="690" y="521"/>
                  <a:pt x="690" y="526"/>
                  <a:pt x="687" y="526"/>
                </a:cubicBezTo>
                <a:cubicBezTo>
                  <a:pt x="685" y="524"/>
                  <a:pt x="689" y="523"/>
                  <a:pt x="688" y="520"/>
                </a:cubicBezTo>
                <a:cubicBezTo>
                  <a:pt x="687" y="517"/>
                  <a:pt x="686" y="513"/>
                  <a:pt x="682" y="513"/>
                </a:cubicBezTo>
                <a:cubicBezTo>
                  <a:pt x="678" y="512"/>
                  <a:pt x="675" y="515"/>
                  <a:pt x="670" y="513"/>
                </a:cubicBezTo>
                <a:cubicBezTo>
                  <a:pt x="664" y="511"/>
                  <a:pt x="664" y="503"/>
                  <a:pt x="661" y="497"/>
                </a:cubicBezTo>
                <a:cubicBezTo>
                  <a:pt x="664" y="492"/>
                  <a:pt x="669" y="486"/>
                  <a:pt x="674" y="483"/>
                </a:cubicBezTo>
                <a:cubicBezTo>
                  <a:pt x="678" y="483"/>
                  <a:pt x="673" y="479"/>
                  <a:pt x="677" y="479"/>
                </a:cubicBezTo>
                <a:cubicBezTo>
                  <a:pt x="677" y="480"/>
                  <a:pt x="678" y="483"/>
                  <a:pt x="680" y="484"/>
                </a:cubicBezTo>
                <a:close/>
                <a:moveTo>
                  <a:pt x="687" y="496"/>
                </a:moveTo>
                <a:cubicBezTo>
                  <a:pt x="687" y="498"/>
                  <a:pt x="686" y="500"/>
                  <a:pt x="684" y="500"/>
                </a:cubicBezTo>
                <a:cubicBezTo>
                  <a:pt x="682" y="500"/>
                  <a:pt x="681" y="499"/>
                  <a:pt x="680" y="497"/>
                </a:cubicBezTo>
                <a:cubicBezTo>
                  <a:pt x="680" y="497"/>
                  <a:pt x="680" y="496"/>
                  <a:pt x="681" y="496"/>
                </a:cubicBezTo>
                <a:cubicBezTo>
                  <a:pt x="683" y="497"/>
                  <a:pt x="685" y="499"/>
                  <a:pt x="687" y="496"/>
                </a:cubicBezTo>
                <a:close/>
                <a:moveTo>
                  <a:pt x="699" y="501"/>
                </a:moveTo>
                <a:cubicBezTo>
                  <a:pt x="699" y="502"/>
                  <a:pt x="698" y="503"/>
                  <a:pt x="698" y="503"/>
                </a:cubicBezTo>
                <a:cubicBezTo>
                  <a:pt x="697" y="502"/>
                  <a:pt x="695" y="500"/>
                  <a:pt x="693" y="501"/>
                </a:cubicBezTo>
                <a:cubicBezTo>
                  <a:pt x="692" y="503"/>
                  <a:pt x="690" y="506"/>
                  <a:pt x="690" y="508"/>
                </a:cubicBezTo>
                <a:cubicBezTo>
                  <a:pt x="690" y="506"/>
                  <a:pt x="690" y="504"/>
                  <a:pt x="690" y="503"/>
                </a:cubicBezTo>
                <a:cubicBezTo>
                  <a:pt x="691" y="500"/>
                  <a:pt x="692" y="500"/>
                  <a:pt x="695" y="500"/>
                </a:cubicBezTo>
                <a:cubicBezTo>
                  <a:pt x="696" y="500"/>
                  <a:pt x="698" y="500"/>
                  <a:pt x="699" y="501"/>
                </a:cubicBezTo>
                <a:close/>
                <a:moveTo>
                  <a:pt x="656" y="535"/>
                </a:moveTo>
                <a:cubicBezTo>
                  <a:pt x="656" y="536"/>
                  <a:pt x="655" y="538"/>
                  <a:pt x="655" y="539"/>
                </a:cubicBezTo>
                <a:cubicBezTo>
                  <a:pt x="654" y="544"/>
                  <a:pt x="656" y="547"/>
                  <a:pt x="656" y="551"/>
                </a:cubicBezTo>
                <a:cubicBezTo>
                  <a:pt x="653" y="552"/>
                  <a:pt x="650" y="549"/>
                  <a:pt x="648" y="549"/>
                </a:cubicBezTo>
                <a:cubicBezTo>
                  <a:pt x="645" y="544"/>
                  <a:pt x="649" y="541"/>
                  <a:pt x="650" y="537"/>
                </a:cubicBezTo>
                <a:cubicBezTo>
                  <a:pt x="652" y="535"/>
                  <a:pt x="653" y="533"/>
                  <a:pt x="656" y="535"/>
                </a:cubicBezTo>
                <a:close/>
                <a:moveTo>
                  <a:pt x="640" y="570"/>
                </a:moveTo>
                <a:cubicBezTo>
                  <a:pt x="638" y="570"/>
                  <a:pt x="635" y="572"/>
                  <a:pt x="635" y="575"/>
                </a:cubicBezTo>
                <a:cubicBezTo>
                  <a:pt x="635" y="575"/>
                  <a:pt x="634" y="575"/>
                  <a:pt x="633" y="575"/>
                </a:cubicBezTo>
                <a:cubicBezTo>
                  <a:pt x="631" y="572"/>
                  <a:pt x="636" y="571"/>
                  <a:pt x="637" y="569"/>
                </a:cubicBezTo>
                <a:cubicBezTo>
                  <a:pt x="638" y="567"/>
                  <a:pt x="640" y="568"/>
                  <a:pt x="640" y="570"/>
                </a:cubicBezTo>
                <a:close/>
                <a:moveTo>
                  <a:pt x="132" y="587"/>
                </a:moveTo>
                <a:cubicBezTo>
                  <a:pt x="132" y="588"/>
                  <a:pt x="134" y="590"/>
                  <a:pt x="133" y="592"/>
                </a:cubicBezTo>
                <a:cubicBezTo>
                  <a:pt x="128" y="591"/>
                  <a:pt x="125" y="598"/>
                  <a:pt x="120" y="595"/>
                </a:cubicBezTo>
                <a:cubicBezTo>
                  <a:pt x="123" y="589"/>
                  <a:pt x="121" y="582"/>
                  <a:pt x="116" y="578"/>
                </a:cubicBezTo>
                <a:cubicBezTo>
                  <a:pt x="119" y="575"/>
                  <a:pt x="124" y="578"/>
                  <a:pt x="127" y="581"/>
                </a:cubicBezTo>
                <a:cubicBezTo>
                  <a:pt x="128" y="584"/>
                  <a:pt x="130" y="585"/>
                  <a:pt x="132" y="587"/>
                </a:cubicBezTo>
                <a:close/>
                <a:moveTo>
                  <a:pt x="650" y="591"/>
                </a:moveTo>
                <a:cubicBezTo>
                  <a:pt x="644" y="595"/>
                  <a:pt x="641" y="601"/>
                  <a:pt x="638" y="607"/>
                </a:cubicBezTo>
                <a:cubicBezTo>
                  <a:pt x="633" y="613"/>
                  <a:pt x="626" y="613"/>
                  <a:pt x="620" y="617"/>
                </a:cubicBezTo>
                <a:cubicBezTo>
                  <a:pt x="616" y="617"/>
                  <a:pt x="609" y="621"/>
                  <a:pt x="605" y="617"/>
                </a:cubicBezTo>
                <a:cubicBezTo>
                  <a:pt x="600" y="615"/>
                  <a:pt x="600" y="610"/>
                  <a:pt x="598" y="607"/>
                </a:cubicBezTo>
                <a:cubicBezTo>
                  <a:pt x="594" y="607"/>
                  <a:pt x="589" y="609"/>
                  <a:pt x="586" y="613"/>
                </a:cubicBezTo>
                <a:cubicBezTo>
                  <a:pt x="585" y="614"/>
                  <a:pt x="586" y="616"/>
                  <a:pt x="586" y="617"/>
                </a:cubicBezTo>
                <a:cubicBezTo>
                  <a:pt x="588" y="619"/>
                  <a:pt x="589" y="616"/>
                  <a:pt x="592" y="616"/>
                </a:cubicBezTo>
                <a:cubicBezTo>
                  <a:pt x="596" y="616"/>
                  <a:pt x="600" y="618"/>
                  <a:pt x="603" y="619"/>
                </a:cubicBezTo>
                <a:cubicBezTo>
                  <a:pt x="603" y="624"/>
                  <a:pt x="603" y="627"/>
                  <a:pt x="606" y="630"/>
                </a:cubicBezTo>
                <a:cubicBezTo>
                  <a:pt x="609" y="633"/>
                  <a:pt x="614" y="632"/>
                  <a:pt x="617" y="632"/>
                </a:cubicBezTo>
                <a:cubicBezTo>
                  <a:pt x="621" y="629"/>
                  <a:pt x="627" y="629"/>
                  <a:pt x="629" y="624"/>
                </a:cubicBezTo>
                <a:cubicBezTo>
                  <a:pt x="634" y="622"/>
                  <a:pt x="639" y="619"/>
                  <a:pt x="643" y="617"/>
                </a:cubicBezTo>
                <a:cubicBezTo>
                  <a:pt x="643" y="618"/>
                  <a:pt x="643" y="618"/>
                  <a:pt x="643" y="618"/>
                </a:cubicBezTo>
                <a:cubicBezTo>
                  <a:pt x="639" y="623"/>
                  <a:pt x="633" y="623"/>
                  <a:pt x="628" y="627"/>
                </a:cubicBezTo>
                <a:cubicBezTo>
                  <a:pt x="626" y="628"/>
                  <a:pt x="624" y="633"/>
                  <a:pt x="620" y="633"/>
                </a:cubicBezTo>
                <a:cubicBezTo>
                  <a:pt x="619" y="633"/>
                  <a:pt x="620" y="636"/>
                  <a:pt x="618" y="637"/>
                </a:cubicBezTo>
                <a:cubicBezTo>
                  <a:pt x="617" y="631"/>
                  <a:pt x="610" y="636"/>
                  <a:pt x="606" y="633"/>
                </a:cubicBezTo>
                <a:cubicBezTo>
                  <a:pt x="603" y="633"/>
                  <a:pt x="603" y="636"/>
                  <a:pt x="602" y="637"/>
                </a:cubicBezTo>
                <a:cubicBezTo>
                  <a:pt x="600" y="639"/>
                  <a:pt x="596" y="639"/>
                  <a:pt x="595" y="642"/>
                </a:cubicBezTo>
                <a:cubicBezTo>
                  <a:pt x="595" y="645"/>
                  <a:pt x="597" y="645"/>
                  <a:pt x="600" y="646"/>
                </a:cubicBezTo>
                <a:cubicBezTo>
                  <a:pt x="605" y="647"/>
                  <a:pt x="611" y="645"/>
                  <a:pt x="615" y="641"/>
                </a:cubicBezTo>
                <a:cubicBezTo>
                  <a:pt x="615" y="641"/>
                  <a:pt x="616" y="641"/>
                  <a:pt x="616" y="642"/>
                </a:cubicBezTo>
                <a:cubicBezTo>
                  <a:pt x="614" y="645"/>
                  <a:pt x="609" y="645"/>
                  <a:pt x="606" y="648"/>
                </a:cubicBezTo>
                <a:cubicBezTo>
                  <a:pt x="603" y="648"/>
                  <a:pt x="598" y="647"/>
                  <a:pt x="597" y="650"/>
                </a:cubicBezTo>
                <a:cubicBezTo>
                  <a:pt x="596" y="656"/>
                  <a:pt x="593" y="659"/>
                  <a:pt x="590" y="662"/>
                </a:cubicBezTo>
                <a:cubicBezTo>
                  <a:pt x="587" y="665"/>
                  <a:pt x="583" y="666"/>
                  <a:pt x="578" y="668"/>
                </a:cubicBezTo>
                <a:cubicBezTo>
                  <a:pt x="577" y="671"/>
                  <a:pt x="578" y="673"/>
                  <a:pt x="575" y="674"/>
                </a:cubicBezTo>
                <a:cubicBezTo>
                  <a:pt x="576" y="671"/>
                  <a:pt x="577" y="666"/>
                  <a:pt x="574" y="662"/>
                </a:cubicBezTo>
                <a:cubicBezTo>
                  <a:pt x="572" y="662"/>
                  <a:pt x="571" y="660"/>
                  <a:pt x="569" y="661"/>
                </a:cubicBezTo>
                <a:cubicBezTo>
                  <a:pt x="568" y="663"/>
                  <a:pt x="569" y="667"/>
                  <a:pt x="567" y="668"/>
                </a:cubicBezTo>
                <a:cubicBezTo>
                  <a:pt x="565" y="667"/>
                  <a:pt x="568" y="663"/>
                  <a:pt x="566" y="662"/>
                </a:cubicBezTo>
                <a:cubicBezTo>
                  <a:pt x="563" y="659"/>
                  <a:pt x="561" y="659"/>
                  <a:pt x="558" y="659"/>
                </a:cubicBezTo>
                <a:cubicBezTo>
                  <a:pt x="556" y="659"/>
                  <a:pt x="555" y="661"/>
                  <a:pt x="555" y="662"/>
                </a:cubicBezTo>
                <a:cubicBezTo>
                  <a:pt x="554" y="665"/>
                  <a:pt x="558" y="665"/>
                  <a:pt x="558" y="667"/>
                </a:cubicBezTo>
                <a:cubicBezTo>
                  <a:pt x="556" y="667"/>
                  <a:pt x="553" y="665"/>
                  <a:pt x="553" y="663"/>
                </a:cubicBezTo>
                <a:cubicBezTo>
                  <a:pt x="551" y="658"/>
                  <a:pt x="557" y="659"/>
                  <a:pt x="560" y="657"/>
                </a:cubicBezTo>
                <a:cubicBezTo>
                  <a:pt x="565" y="659"/>
                  <a:pt x="571" y="657"/>
                  <a:pt x="575" y="662"/>
                </a:cubicBezTo>
                <a:cubicBezTo>
                  <a:pt x="576" y="665"/>
                  <a:pt x="580" y="666"/>
                  <a:pt x="583" y="665"/>
                </a:cubicBezTo>
                <a:cubicBezTo>
                  <a:pt x="589" y="662"/>
                  <a:pt x="595" y="655"/>
                  <a:pt x="597" y="648"/>
                </a:cubicBezTo>
                <a:cubicBezTo>
                  <a:pt x="593" y="644"/>
                  <a:pt x="592" y="639"/>
                  <a:pt x="587" y="636"/>
                </a:cubicBezTo>
                <a:cubicBezTo>
                  <a:pt x="587" y="634"/>
                  <a:pt x="587" y="633"/>
                  <a:pt x="589" y="631"/>
                </a:cubicBezTo>
                <a:cubicBezTo>
                  <a:pt x="588" y="635"/>
                  <a:pt x="592" y="637"/>
                  <a:pt x="594" y="639"/>
                </a:cubicBezTo>
                <a:cubicBezTo>
                  <a:pt x="598" y="639"/>
                  <a:pt x="601" y="636"/>
                  <a:pt x="603" y="633"/>
                </a:cubicBezTo>
                <a:cubicBezTo>
                  <a:pt x="603" y="629"/>
                  <a:pt x="600" y="626"/>
                  <a:pt x="601" y="621"/>
                </a:cubicBezTo>
                <a:cubicBezTo>
                  <a:pt x="600" y="619"/>
                  <a:pt x="595" y="619"/>
                  <a:pt x="593" y="617"/>
                </a:cubicBezTo>
                <a:cubicBezTo>
                  <a:pt x="586" y="618"/>
                  <a:pt x="583" y="625"/>
                  <a:pt x="579" y="630"/>
                </a:cubicBezTo>
                <a:cubicBezTo>
                  <a:pt x="577" y="630"/>
                  <a:pt x="577" y="628"/>
                  <a:pt x="577" y="627"/>
                </a:cubicBezTo>
                <a:cubicBezTo>
                  <a:pt x="579" y="624"/>
                  <a:pt x="582" y="624"/>
                  <a:pt x="583" y="621"/>
                </a:cubicBezTo>
                <a:cubicBezTo>
                  <a:pt x="583" y="618"/>
                  <a:pt x="583" y="613"/>
                  <a:pt x="585" y="610"/>
                </a:cubicBezTo>
                <a:cubicBezTo>
                  <a:pt x="589" y="605"/>
                  <a:pt x="595" y="605"/>
                  <a:pt x="600" y="604"/>
                </a:cubicBezTo>
                <a:cubicBezTo>
                  <a:pt x="601" y="607"/>
                  <a:pt x="599" y="612"/>
                  <a:pt x="604" y="614"/>
                </a:cubicBezTo>
                <a:cubicBezTo>
                  <a:pt x="609" y="618"/>
                  <a:pt x="616" y="618"/>
                  <a:pt x="621" y="615"/>
                </a:cubicBezTo>
                <a:cubicBezTo>
                  <a:pt x="625" y="610"/>
                  <a:pt x="631" y="612"/>
                  <a:pt x="635" y="607"/>
                </a:cubicBezTo>
                <a:cubicBezTo>
                  <a:pt x="640" y="604"/>
                  <a:pt x="638" y="596"/>
                  <a:pt x="644" y="593"/>
                </a:cubicBezTo>
                <a:cubicBezTo>
                  <a:pt x="647" y="594"/>
                  <a:pt x="649" y="590"/>
                  <a:pt x="650" y="591"/>
                </a:cubicBezTo>
                <a:close/>
                <a:moveTo>
                  <a:pt x="99" y="596"/>
                </a:moveTo>
                <a:cubicBezTo>
                  <a:pt x="102" y="599"/>
                  <a:pt x="110" y="598"/>
                  <a:pt x="107" y="604"/>
                </a:cubicBezTo>
                <a:cubicBezTo>
                  <a:pt x="105" y="608"/>
                  <a:pt x="107" y="612"/>
                  <a:pt x="105" y="616"/>
                </a:cubicBezTo>
                <a:cubicBezTo>
                  <a:pt x="103" y="617"/>
                  <a:pt x="100" y="615"/>
                  <a:pt x="98" y="614"/>
                </a:cubicBezTo>
                <a:cubicBezTo>
                  <a:pt x="96" y="607"/>
                  <a:pt x="89" y="602"/>
                  <a:pt x="92" y="595"/>
                </a:cubicBezTo>
                <a:cubicBezTo>
                  <a:pt x="93" y="593"/>
                  <a:pt x="94" y="591"/>
                  <a:pt x="96" y="590"/>
                </a:cubicBezTo>
                <a:cubicBezTo>
                  <a:pt x="99" y="590"/>
                  <a:pt x="97" y="595"/>
                  <a:pt x="99" y="596"/>
                </a:cubicBezTo>
                <a:close/>
                <a:moveTo>
                  <a:pt x="622" y="593"/>
                </a:moveTo>
                <a:cubicBezTo>
                  <a:pt x="620" y="594"/>
                  <a:pt x="617" y="593"/>
                  <a:pt x="617" y="596"/>
                </a:cubicBezTo>
                <a:cubicBezTo>
                  <a:pt x="617" y="598"/>
                  <a:pt x="618" y="599"/>
                  <a:pt x="620" y="600"/>
                </a:cubicBezTo>
                <a:cubicBezTo>
                  <a:pt x="621" y="599"/>
                  <a:pt x="623" y="598"/>
                  <a:pt x="623" y="600"/>
                </a:cubicBezTo>
                <a:cubicBezTo>
                  <a:pt x="624" y="601"/>
                  <a:pt x="622" y="601"/>
                  <a:pt x="620" y="601"/>
                </a:cubicBezTo>
                <a:cubicBezTo>
                  <a:pt x="618" y="601"/>
                  <a:pt x="615" y="601"/>
                  <a:pt x="615" y="598"/>
                </a:cubicBezTo>
                <a:cubicBezTo>
                  <a:pt x="615" y="595"/>
                  <a:pt x="616" y="593"/>
                  <a:pt x="618" y="592"/>
                </a:cubicBezTo>
                <a:cubicBezTo>
                  <a:pt x="620" y="591"/>
                  <a:pt x="621" y="591"/>
                  <a:pt x="622" y="593"/>
                </a:cubicBezTo>
                <a:close/>
                <a:moveTo>
                  <a:pt x="139" y="601"/>
                </a:moveTo>
                <a:cubicBezTo>
                  <a:pt x="143" y="599"/>
                  <a:pt x="148" y="601"/>
                  <a:pt x="151" y="603"/>
                </a:cubicBezTo>
                <a:cubicBezTo>
                  <a:pt x="154" y="607"/>
                  <a:pt x="156" y="612"/>
                  <a:pt x="156" y="616"/>
                </a:cubicBezTo>
                <a:cubicBezTo>
                  <a:pt x="155" y="619"/>
                  <a:pt x="154" y="624"/>
                  <a:pt x="151" y="625"/>
                </a:cubicBezTo>
                <a:cubicBezTo>
                  <a:pt x="147" y="626"/>
                  <a:pt x="142" y="624"/>
                  <a:pt x="139" y="621"/>
                </a:cubicBezTo>
                <a:cubicBezTo>
                  <a:pt x="138" y="621"/>
                  <a:pt x="137" y="623"/>
                  <a:pt x="137" y="624"/>
                </a:cubicBezTo>
                <a:cubicBezTo>
                  <a:pt x="140" y="627"/>
                  <a:pt x="146" y="627"/>
                  <a:pt x="151" y="627"/>
                </a:cubicBezTo>
                <a:cubicBezTo>
                  <a:pt x="151" y="631"/>
                  <a:pt x="151" y="635"/>
                  <a:pt x="154" y="638"/>
                </a:cubicBezTo>
                <a:cubicBezTo>
                  <a:pt x="156" y="641"/>
                  <a:pt x="159" y="641"/>
                  <a:pt x="162" y="642"/>
                </a:cubicBezTo>
                <a:cubicBezTo>
                  <a:pt x="164" y="641"/>
                  <a:pt x="168" y="642"/>
                  <a:pt x="169" y="639"/>
                </a:cubicBezTo>
                <a:cubicBezTo>
                  <a:pt x="171" y="634"/>
                  <a:pt x="168" y="630"/>
                  <a:pt x="165" y="628"/>
                </a:cubicBezTo>
                <a:cubicBezTo>
                  <a:pt x="163" y="627"/>
                  <a:pt x="162" y="630"/>
                  <a:pt x="161" y="631"/>
                </a:cubicBezTo>
                <a:cubicBezTo>
                  <a:pt x="161" y="632"/>
                  <a:pt x="162" y="633"/>
                  <a:pt x="162" y="633"/>
                </a:cubicBezTo>
                <a:cubicBezTo>
                  <a:pt x="164" y="633"/>
                  <a:pt x="166" y="630"/>
                  <a:pt x="168" y="632"/>
                </a:cubicBezTo>
                <a:cubicBezTo>
                  <a:pt x="169" y="636"/>
                  <a:pt x="167" y="638"/>
                  <a:pt x="165" y="640"/>
                </a:cubicBezTo>
                <a:cubicBezTo>
                  <a:pt x="160" y="641"/>
                  <a:pt x="156" y="638"/>
                  <a:pt x="154" y="634"/>
                </a:cubicBezTo>
                <a:cubicBezTo>
                  <a:pt x="152" y="628"/>
                  <a:pt x="157" y="625"/>
                  <a:pt x="159" y="621"/>
                </a:cubicBezTo>
                <a:cubicBezTo>
                  <a:pt x="164" y="618"/>
                  <a:pt x="170" y="620"/>
                  <a:pt x="174" y="623"/>
                </a:cubicBezTo>
                <a:cubicBezTo>
                  <a:pt x="178" y="625"/>
                  <a:pt x="181" y="628"/>
                  <a:pt x="181" y="633"/>
                </a:cubicBezTo>
                <a:cubicBezTo>
                  <a:pt x="185" y="635"/>
                  <a:pt x="186" y="639"/>
                  <a:pt x="187" y="643"/>
                </a:cubicBezTo>
                <a:cubicBezTo>
                  <a:pt x="187" y="648"/>
                  <a:pt x="185" y="652"/>
                  <a:pt x="181" y="655"/>
                </a:cubicBezTo>
                <a:cubicBezTo>
                  <a:pt x="175" y="656"/>
                  <a:pt x="168" y="656"/>
                  <a:pt x="163" y="653"/>
                </a:cubicBezTo>
                <a:cubicBezTo>
                  <a:pt x="155" y="653"/>
                  <a:pt x="148" y="648"/>
                  <a:pt x="145" y="642"/>
                </a:cubicBezTo>
                <a:cubicBezTo>
                  <a:pt x="145" y="632"/>
                  <a:pt x="133" y="637"/>
                  <a:pt x="129" y="629"/>
                </a:cubicBezTo>
                <a:cubicBezTo>
                  <a:pt x="125" y="624"/>
                  <a:pt x="126" y="617"/>
                  <a:pt x="122" y="612"/>
                </a:cubicBezTo>
                <a:cubicBezTo>
                  <a:pt x="119" y="607"/>
                  <a:pt x="122" y="603"/>
                  <a:pt x="123" y="599"/>
                </a:cubicBezTo>
                <a:cubicBezTo>
                  <a:pt x="125" y="596"/>
                  <a:pt x="129" y="595"/>
                  <a:pt x="132" y="595"/>
                </a:cubicBezTo>
                <a:cubicBezTo>
                  <a:pt x="136" y="595"/>
                  <a:pt x="138" y="598"/>
                  <a:pt x="139" y="601"/>
                </a:cubicBezTo>
                <a:close/>
                <a:moveTo>
                  <a:pt x="148" y="612"/>
                </a:moveTo>
                <a:cubicBezTo>
                  <a:pt x="147" y="615"/>
                  <a:pt x="147" y="615"/>
                  <a:pt x="147" y="615"/>
                </a:cubicBezTo>
                <a:cubicBezTo>
                  <a:pt x="144" y="616"/>
                  <a:pt x="145" y="612"/>
                  <a:pt x="142" y="612"/>
                </a:cubicBezTo>
                <a:cubicBezTo>
                  <a:pt x="140" y="611"/>
                  <a:pt x="138" y="613"/>
                  <a:pt x="137" y="616"/>
                </a:cubicBezTo>
                <a:cubicBezTo>
                  <a:pt x="136" y="618"/>
                  <a:pt x="139" y="620"/>
                  <a:pt x="136" y="621"/>
                </a:cubicBezTo>
                <a:cubicBezTo>
                  <a:pt x="136" y="617"/>
                  <a:pt x="135" y="613"/>
                  <a:pt x="139" y="610"/>
                </a:cubicBezTo>
                <a:cubicBezTo>
                  <a:pt x="142" y="610"/>
                  <a:pt x="146" y="609"/>
                  <a:pt x="148" y="612"/>
                </a:cubicBezTo>
                <a:close/>
                <a:moveTo>
                  <a:pt x="594" y="628"/>
                </a:moveTo>
                <a:cubicBezTo>
                  <a:pt x="594" y="630"/>
                  <a:pt x="591" y="629"/>
                  <a:pt x="589" y="631"/>
                </a:cubicBezTo>
                <a:cubicBezTo>
                  <a:pt x="589" y="628"/>
                  <a:pt x="591" y="628"/>
                  <a:pt x="592" y="627"/>
                </a:cubicBezTo>
                <a:cubicBezTo>
                  <a:pt x="594" y="627"/>
                  <a:pt x="594" y="627"/>
                  <a:pt x="594" y="628"/>
                </a:cubicBezTo>
                <a:close/>
                <a:moveTo>
                  <a:pt x="566" y="642"/>
                </a:moveTo>
                <a:cubicBezTo>
                  <a:pt x="565" y="646"/>
                  <a:pt x="568" y="650"/>
                  <a:pt x="570" y="653"/>
                </a:cubicBezTo>
                <a:cubicBezTo>
                  <a:pt x="572" y="654"/>
                  <a:pt x="575" y="654"/>
                  <a:pt x="577" y="653"/>
                </a:cubicBezTo>
                <a:cubicBezTo>
                  <a:pt x="584" y="647"/>
                  <a:pt x="571" y="641"/>
                  <a:pt x="577" y="633"/>
                </a:cubicBezTo>
                <a:cubicBezTo>
                  <a:pt x="579" y="635"/>
                  <a:pt x="577" y="639"/>
                  <a:pt x="579" y="641"/>
                </a:cubicBezTo>
                <a:cubicBezTo>
                  <a:pt x="581" y="644"/>
                  <a:pt x="582" y="647"/>
                  <a:pt x="582" y="649"/>
                </a:cubicBezTo>
                <a:cubicBezTo>
                  <a:pt x="581" y="653"/>
                  <a:pt x="578" y="656"/>
                  <a:pt x="574" y="656"/>
                </a:cubicBezTo>
                <a:cubicBezTo>
                  <a:pt x="571" y="657"/>
                  <a:pt x="568" y="653"/>
                  <a:pt x="566" y="650"/>
                </a:cubicBezTo>
                <a:cubicBezTo>
                  <a:pt x="565" y="647"/>
                  <a:pt x="563" y="645"/>
                  <a:pt x="560" y="642"/>
                </a:cubicBezTo>
                <a:cubicBezTo>
                  <a:pt x="556" y="642"/>
                  <a:pt x="552" y="642"/>
                  <a:pt x="549" y="643"/>
                </a:cubicBezTo>
                <a:cubicBezTo>
                  <a:pt x="546" y="645"/>
                  <a:pt x="545" y="647"/>
                  <a:pt x="545" y="650"/>
                </a:cubicBezTo>
                <a:cubicBezTo>
                  <a:pt x="544" y="653"/>
                  <a:pt x="547" y="655"/>
                  <a:pt x="549" y="657"/>
                </a:cubicBezTo>
                <a:cubicBezTo>
                  <a:pt x="551" y="657"/>
                  <a:pt x="552" y="657"/>
                  <a:pt x="553" y="656"/>
                </a:cubicBezTo>
                <a:cubicBezTo>
                  <a:pt x="552" y="654"/>
                  <a:pt x="551" y="653"/>
                  <a:pt x="551" y="652"/>
                </a:cubicBezTo>
                <a:cubicBezTo>
                  <a:pt x="552" y="651"/>
                  <a:pt x="554" y="651"/>
                  <a:pt x="554" y="653"/>
                </a:cubicBezTo>
                <a:cubicBezTo>
                  <a:pt x="555" y="655"/>
                  <a:pt x="554" y="656"/>
                  <a:pt x="554" y="658"/>
                </a:cubicBezTo>
                <a:cubicBezTo>
                  <a:pt x="549" y="662"/>
                  <a:pt x="545" y="655"/>
                  <a:pt x="540" y="655"/>
                </a:cubicBezTo>
                <a:cubicBezTo>
                  <a:pt x="537" y="654"/>
                  <a:pt x="537" y="650"/>
                  <a:pt x="534" y="649"/>
                </a:cubicBezTo>
                <a:cubicBezTo>
                  <a:pt x="529" y="650"/>
                  <a:pt x="522" y="652"/>
                  <a:pt x="520" y="659"/>
                </a:cubicBezTo>
                <a:cubicBezTo>
                  <a:pt x="518" y="667"/>
                  <a:pt x="518" y="667"/>
                  <a:pt x="518" y="667"/>
                </a:cubicBezTo>
                <a:cubicBezTo>
                  <a:pt x="514" y="670"/>
                  <a:pt x="511" y="673"/>
                  <a:pt x="505" y="671"/>
                </a:cubicBezTo>
                <a:cubicBezTo>
                  <a:pt x="499" y="668"/>
                  <a:pt x="492" y="671"/>
                  <a:pt x="487" y="674"/>
                </a:cubicBezTo>
                <a:cubicBezTo>
                  <a:pt x="484" y="675"/>
                  <a:pt x="485" y="679"/>
                  <a:pt x="482" y="680"/>
                </a:cubicBezTo>
                <a:cubicBezTo>
                  <a:pt x="481" y="678"/>
                  <a:pt x="479" y="676"/>
                  <a:pt x="478" y="678"/>
                </a:cubicBezTo>
                <a:cubicBezTo>
                  <a:pt x="472" y="680"/>
                  <a:pt x="473" y="686"/>
                  <a:pt x="472" y="691"/>
                </a:cubicBezTo>
                <a:cubicBezTo>
                  <a:pt x="473" y="694"/>
                  <a:pt x="477" y="697"/>
                  <a:pt x="479" y="700"/>
                </a:cubicBezTo>
                <a:cubicBezTo>
                  <a:pt x="475" y="702"/>
                  <a:pt x="473" y="708"/>
                  <a:pt x="468" y="710"/>
                </a:cubicBezTo>
                <a:cubicBezTo>
                  <a:pt x="465" y="708"/>
                  <a:pt x="457" y="714"/>
                  <a:pt x="456" y="707"/>
                </a:cubicBezTo>
                <a:cubicBezTo>
                  <a:pt x="459" y="706"/>
                  <a:pt x="459" y="710"/>
                  <a:pt x="462" y="708"/>
                </a:cubicBezTo>
                <a:cubicBezTo>
                  <a:pt x="463" y="706"/>
                  <a:pt x="462" y="703"/>
                  <a:pt x="463" y="702"/>
                </a:cubicBezTo>
                <a:cubicBezTo>
                  <a:pt x="466" y="703"/>
                  <a:pt x="462" y="708"/>
                  <a:pt x="466" y="708"/>
                </a:cubicBezTo>
                <a:cubicBezTo>
                  <a:pt x="470" y="708"/>
                  <a:pt x="473" y="705"/>
                  <a:pt x="474" y="702"/>
                </a:cubicBezTo>
                <a:cubicBezTo>
                  <a:pt x="476" y="698"/>
                  <a:pt x="472" y="695"/>
                  <a:pt x="471" y="691"/>
                </a:cubicBezTo>
                <a:cubicBezTo>
                  <a:pt x="468" y="686"/>
                  <a:pt x="473" y="682"/>
                  <a:pt x="475" y="678"/>
                </a:cubicBezTo>
                <a:cubicBezTo>
                  <a:pt x="479" y="674"/>
                  <a:pt x="484" y="674"/>
                  <a:pt x="488" y="671"/>
                </a:cubicBezTo>
                <a:cubicBezTo>
                  <a:pt x="494" y="667"/>
                  <a:pt x="502" y="668"/>
                  <a:pt x="508" y="670"/>
                </a:cubicBezTo>
                <a:cubicBezTo>
                  <a:pt x="513" y="671"/>
                  <a:pt x="515" y="666"/>
                  <a:pt x="517" y="663"/>
                </a:cubicBezTo>
                <a:cubicBezTo>
                  <a:pt x="517" y="659"/>
                  <a:pt x="519" y="655"/>
                  <a:pt x="522" y="652"/>
                </a:cubicBezTo>
                <a:cubicBezTo>
                  <a:pt x="526" y="650"/>
                  <a:pt x="530" y="647"/>
                  <a:pt x="534" y="647"/>
                </a:cubicBezTo>
                <a:cubicBezTo>
                  <a:pt x="537" y="644"/>
                  <a:pt x="537" y="640"/>
                  <a:pt x="540" y="638"/>
                </a:cubicBezTo>
                <a:cubicBezTo>
                  <a:pt x="543" y="635"/>
                  <a:pt x="548" y="635"/>
                  <a:pt x="553" y="633"/>
                </a:cubicBezTo>
                <a:cubicBezTo>
                  <a:pt x="558" y="633"/>
                  <a:pt x="564" y="636"/>
                  <a:pt x="566" y="642"/>
                </a:cubicBezTo>
                <a:close/>
                <a:moveTo>
                  <a:pt x="563" y="641"/>
                </a:moveTo>
                <a:cubicBezTo>
                  <a:pt x="559" y="641"/>
                  <a:pt x="552" y="637"/>
                  <a:pt x="548" y="642"/>
                </a:cubicBezTo>
                <a:cubicBezTo>
                  <a:pt x="543" y="644"/>
                  <a:pt x="543" y="650"/>
                  <a:pt x="542" y="653"/>
                </a:cubicBezTo>
                <a:cubicBezTo>
                  <a:pt x="540" y="652"/>
                  <a:pt x="538" y="649"/>
                  <a:pt x="538" y="647"/>
                </a:cubicBezTo>
                <a:cubicBezTo>
                  <a:pt x="538" y="642"/>
                  <a:pt x="541" y="639"/>
                  <a:pt x="545" y="638"/>
                </a:cubicBezTo>
                <a:cubicBezTo>
                  <a:pt x="550" y="639"/>
                  <a:pt x="554" y="633"/>
                  <a:pt x="558" y="636"/>
                </a:cubicBezTo>
                <a:cubicBezTo>
                  <a:pt x="561" y="637"/>
                  <a:pt x="562" y="639"/>
                  <a:pt x="563" y="641"/>
                </a:cubicBezTo>
                <a:close/>
                <a:moveTo>
                  <a:pt x="617" y="639"/>
                </a:moveTo>
                <a:cubicBezTo>
                  <a:pt x="617" y="639"/>
                  <a:pt x="617" y="639"/>
                  <a:pt x="617" y="639"/>
                </a:cubicBezTo>
                <a:cubicBezTo>
                  <a:pt x="617" y="639"/>
                  <a:pt x="617" y="639"/>
                  <a:pt x="617" y="639"/>
                </a:cubicBezTo>
                <a:close/>
                <a:moveTo>
                  <a:pt x="204" y="650"/>
                </a:moveTo>
                <a:cubicBezTo>
                  <a:pt x="202" y="651"/>
                  <a:pt x="199" y="650"/>
                  <a:pt x="195" y="650"/>
                </a:cubicBezTo>
                <a:cubicBezTo>
                  <a:pt x="193" y="649"/>
                  <a:pt x="191" y="652"/>
                  <a:pt x="188" y="651"/>
                </a:cubicBezTo>
                <a:cubicBezTo>
                  <a:pt x="190" y="647"/>
                  <a:pt x="188" y="642"/>
                  <a:pt x="191" y="639"/>
                </a:cubicBezTo>
                <a:cubicBezTo>
                  <a:pt x="197" y="640"/>
                  <a:pt x="203" y="645"/>
                  <a:pt x="204" y="650"/>
                </a:cubicBezTo>
                <a:close/>
                <a:moveTo>
                  <a:pt x="544" y="665"/>
                </a:moveTo>
                <a:cubicBezTo>
                  <a:pt x="546" y="671"/>
                  <a:pt x="551" y="673"/>
                  <a:pt x="557" y="673"/>
                </a:cubicBezTo>
                <a:cubicBezTo>
                  <a:pt x="560" y="671"/>
                  <a:pt x="563" y="671"/>
                  <a:pt x="566" y="669"/>
                </a:cubicBezTo>
                <a:cubicBezTo>
                  <a:pt x="567" y="669"/>
                  <a:pt x="567" y="671"/>
                  <a:pt x="566" y="671"/>
                </a:cubicBezTo>
                <a:cubicBezTo>
                  <a:pt x="563" y="674"/>
                  <a:pt x="558" y="674"/>
                  <a:pt x="553" y="674"/>
                </a:cubicBezTo>
                <a:cubicBezTo>
                  <a:pt x="546" y="673"/>
                  <a:pt x="543" y="667"/>
                  <a:pt x="539" y="662"/>
                </a:cubicBezTo>
                <a:cubicBezTo>
                  <a:pt x="537" y="660"/>
                  <a:pt x="534" y="659"/>
                  <a:pt x="532" y="660"/>
                </a:cubicBezTo>
                <a:cubicBezTo>
                  <a:pt x="531" y="662"/>
                  <a:pt x="529" y="664"/>
                  <a:pt x="528" y="666"/>
                </a:cubicBezTo>
                <a:cubicBezTo>
                  <a:pt x="531" y="671"/>
                  <a:pt x="527" y="674"/>
                  <a:pt x="525" y="679"/>
                </a:cubicBezTo>
                <a:cubicBezTo>
                  <a:pt x="524" y="679"/>
                  <a:pt x="521" y="679"/>
                  <a:pt x="522" y="682"/>
                </a:cubicBezTo>
                <a:cubicBezTo>
                  <a:pt x="525" y="684"/>
                  <a:pt x="525" y="687"/>
                  <a:pt x="526" y="690"/>
                </a:cubicBezTo>
                <a:cubicBezTo>
                  <a:pt x="525" y="694"/>
                  <a:pt x="522" y="699"/>
                  <a:pt x="520" y="702"/>
                </a:cubicBezTo>
                <a:cubicBezTo>
                  <a:pt x="516" y="704"/>
                  <a:pt x="512" y="708"/>
                  <a:pt x="508" y="707"/>
                </a:cubicBezTo>
                <a:cubicBezTo>
                  <a:pt x="508" y="706"/>
                  <a:pt x="508" y="706"/>
                  <a:pt x="508" y="706"/>
                </a:cubicBezTo>
                <a:cubicBezTo>
                  <a:pt x="514" y="705"/>
                  <a:pt x="519" y="701"/>
                  <a:pt x="522" y="695"/>
                </a:cubicBezTo>
                <a:cubicBezTo>
                  <a:pt x="524" y="691"/>
                  <a:pt x="525" y="686"/>
                  <a:pt x="522" y="682"/>
                </a:cubicBezTo>
                <a:cubicBezTo>
                  <a:pt x="519" y="680"/>
                  <a:pt x="514" y="680"/>
                  <a:pt x="510" y="681"/>
                </a:cubicBezTo>
                <a:cubicBezTo>
                  <a:pt x="506" y="682"/>
                  <a:pt x="501" y="685"/>
                  <a:pt x="501" y="691"/>
                </a:cubicBezTo>
                <a:cubicBezTo>
                  <a:pt x="501" y="692"/>
                  <a:pt x="503" y="693"/>
                  <a:pt x="505" y="694"/>
                </a:cubicBezTo>
                <a:cubicBezTo>
                  <a:pt x="507" y="694"/>
                  <a:pt x="508" y="692"/>
                  <a:pt x="509" y="691"/>
                </a:cubicBezTo>
                <a:cubicBezTo>
                  <a:pt x="510" y="690"/>
                  <a:pt x="508" y="688"/>
                  <a:pt x="510" y="688"/>
                </a:cubicBezTo>
                <a:cubicBezTo>
                  <a:pt x="511" y="688"/>
                  <a:pt x="511" y="689"/>
                  <a:pt x="512" y="690"/>
                </a:cubicBezTo>
                <a:cubicBezTo>
                  <a:pt x="511" y="692"/>
                  <a:pt x="510" y="694"/>
                  <a:pt x="508" y="694"/>
                </a:cubicBezTo>
                <a:cubicBezTo>
                  <a:pt x="505" y="695"/>
                  <a:pt x="503" y="696"/>
                  <a:pt x="502" y="695"/>
                </a:cubicBezTo>
                <a:cubicBezTo>
                  <a:pt x="501" y="694"/>
                  <a:pt x="499" y="693"/>
                  <a:pt x="499" y="694"/>
                </a:cubicBezTo>
                <a:cubicBezTo>
                  <a:pt x="496" y="698"/>
                  <a:pt x="494" y="701"/>
                  <a:pt x="489" y="702"/>
                </a:cubicBezTo>
                <a:cubicBezTo>
                  <a:pt x="491" y="699"/>
                  <a:pt x="496" y="698"/>
                  <a:pt x="496" y="694"/>
                </a:cubicBezTo>
                <a:cubicBezTo>
                  <a:pt x="493" y="694"/>
                  <a:pt x="489" y="694"/>
                  <a:pt x="486" y="692"/>
                </a:cubicBezTo>
                <a:cubicBezTo>
                  <a:pt x="484" y="691"/>
                  <a:pt x="482" y="689"/>
                  <a:pt x="482" y="686"/>
                </a:cubicBezTo>
                <a:cubicBezTo>
                  <a:pt x="482" y="685"/>
                  <a:pt x="482" y="685"/>
                  <a:pt x="482" y="685"/>
                </a:cubicBezTo>
                <a:cubicBezTo>
                  <a:pt x="485" y="690"/>
                  <a:pt x="490" y="694"/>
                  <a:pt x="496" y="691"/>
                </a:cubicBezTo>
                <a:cubicBezTo>
                  <a:pt x="500" y="688"/>
                  <a:pt x="502" y="681"/>
                  <a:pt x="508" y="679"/>
                </a:cubicBezTo>
                <a:cubicBezTo>
                  <a:pt x="515" y="676"/>
                  <a:pt x="524" y="682"/>
                  <a:pt x="527" y="672"/>
                </a:cubicBezTo>
                <a:cubicBezTo>
                  <a:pt x="527" y="668"/>
                  <a:pt x="525" y="661"/>
                  <a:pt x="531" y="659"/>
                </a:cubicBezTo>
                <a:cubicBezTo>
                  <a:pt x="536" y="656"/>
                  <a:pt x="541" y="661"/>
                  <a:pt x="544" y="665"/>
                </a:cubicBezTo>
                <a:close/>
                <a:moveTo>
                  <a:pt x="253" y="665"/>
                </a:moveTo>
                <a:cubicBezTo>
                  <a:pt x="256" y="668"/>
                  <a:pt x="257" y="673"/>
                  <a:pt x="256" y="679"/>
                </a:cubicBezTo>
                <a:cubicBezTo>
                  <a:pt x="254" y="679"/>
                  <a:pt x="253" y="681"/>
                  <a:pt x="252" y="679"/>
                </a:cubicBezTo>
                <a:cubicBezTo>
                  <a:pt x="253" y="676"/>
                  <a:pt x="253" y="671"/>
                  <a:pt x="249" y="670"/>
                </a:cubicBezTo>
                <a:cubicBezTo>
                  <a:pt x="246" y="666"/>
                  <a:pt x="240" y="666"/>
                  <a:pt x="235" y="668"/>
                </a:cubicBezTo>
                <a:cubicBezTo>
                  <a:pt x="233" y="668"/>
                  <a:pt x="230" y="671"/>
                  <a:pt x="228" y="671"/>
                </a:cubicBezTo>
                <a:cubicBezTo>
                  <a:pt x="228" y="668"/>
                  <a:pt x="230" y="665"/>
                  <a:pt x="232" y="662"/>
                </a:cubicBezTo>
                <a:cubicBezTo>
                  <a:pt x="236" y="659"/>
                  <a:pt x="242" y="659"/>
                  <a:pt x="246" y="660"/>
                </a:cubicBezTo>
                <a:cubicBezTo>
                  <a:pt x="248" y="663"/>
                  <a:pt x="251" y="663"/>
                  <a:pt x="253" y="665"/>
                </a:cubicBezTo>
                <a:close/>
                <a:moveTo>
                  <a:pt x="198" y="676"/>
                </a:moveTo>
                <a:cubicBezTo>
                  <a:pt x="199" y="679"/>
                  <a:pt x="194" y="681"/>
                  <a:pt x="192" y="682"/>
                </a:cubicBezTo>
                <a:cubicBezTo>
                  <a:pt x="183" y="682"/>
                  <a:pt x="174" y="681"/>
                  <a:pt x="170" y="672"/>
                </a:cubicBezTo>
                <a:cubicBezTo>
                  <a:pt x="170" y="671"/>
                  <a:pt x="170" y="671"/>
                  <a:pt x="170" y="671"/>
                </a:cubicBezTo>
                <a:cubicBezTo>
                  <a:pt x="174" y="670"/>
                  <a:pt x="180" y="671"/>
                  <a:pt x="185" y="668"/>
                </a:cubicBezTo>
                <a:cubicBezTo>
                  <a:pt x="188" y="672"/>
                  <a:pt x="193" y="676"/>
                  <a:pt x="198" y="676"/>
                </a:cubicBezTo>
                <a:close/>
                <a:moveTo>
                  <a:pt x="561" y="684"/>
                </a:moveTo>
                <a:cubicBezTo>
                  <a:pt x="566" y="685"/>
                  <a:pt x="570" y="681"/>
                  <a:pt x="573" y="678"/>
                </a:cubicBezTo>
                <a:cubicBezTo>
                  <a:pt x="574" y="678"/>
                  <a:pt x="574" y="678"/>
                  <a:pt x="574" y="679"/>
                </a:cubicBezTo>
                <a:cubicBezTo>
                  <a:pt x="572" y="682"/>
                  <a:pt x="567" y="685"/>
                  <a:pt x="563" y="685"/>
                </a:cubicBezTo>
                <a:cubicBezTo>
                  <a:pt x="558" y="686"/>
                  <a:pt x="554" y="683"/>
                  <a:pt x="551" y="681"/>
                </a:cubicBezTo>
                <a:cubicBezTo>
                  <a:pt x="551" y="680"/>
                  <a:pt x="548" y="678"/>
                  <a:pt x="550" y="676"/>
                </a:cubicBezTo>
                <a:cubicBezTo>
                  <a:pt x="553" y="679"/>
                  <a:pt x="556" y="684"/>
                  <a:pt x="561" y="684"/>
                </a:cubicBezTo>
                <a:close/>
                <a:moveTo>
                  <a:pt x="537" y="686"/>
                </a:moveTo>
                <a:cubicBezTo>
                  <a:pt x="537" y="695"/>
                  <a:pt x="537" y="695"/>
                  <a:pt x="537" y="695"/>
                </a:cubicBezTo>
                <a:cubicBezTo>
                  <a:pt x="532" y="702"/>
                  <a:pt x="532" y="702"/>
                  <a:pt x="532" y="702"/>
                </a:cubicBezTo>
                <a:cubicBezTo>
                  <a:pt x="529" y="704"/>
                  <a:pt x="525" y="705"/>
                  <a:pt x="521" y="705"/>
                </a:cubicBezTo>
                <a:cubicBezTo>
                  <a:pt x="521" y="704"/>
                  <a:pt x="521" y="703"/>
                  <a:pt x="521" y="703"/>
                </a:cubicBezTo>
                <a:cubicBezTo>
                  <a:pt x="527" y="703"/>
                  <a:pt x="533" y="702"/>
                  <a:pt x="536" y="696"/>
                </a:cubicBezTo>
                <a:cubicBezTo>
                  <a:pt x="537" y="692"/>
                  <a:pt x="534" y="691"/>
                  <a:pt x="536" y="688"/>
                </a:cubicBezTo>
                <a:cubicBezTo>
                  <a:pt x="536" y="682"/>
                  <a:pt x="531" y="682"/>
                  <a:pt x="528" y="679"/>
                </a:cubicBezTo>
                <a:cubicBezTo>
                  <a:pt x="530" y="676"/>
                  <a:pt x="532" y="679"/>
                  <a:pt x="534" y="681"/>
                </a:cubicBezTo>
                <a:lnTo>
                  <a:pt x="537" y="686"/>
                </a:lnTo>
                <a:close/>
                <a:moveTo>
                  <a:pt x="499" y="681"/>
                </a:moveTo>
                <a:cubicBezTo>
                  <a:pt x="498" y="682"/>
                  <a:pt x="494" y="680"/>
                  <a:pt x="493" y="683"/>
                </a:cubicBezTo>
                <a:cubicBezTo>
                  <a:pt x="492" y="684"/>
                  <a:pt x="492" y="683"/>
                  <a:pt x="491" y="683"/>
                </a:cubicBezTo>
                <a:cubicBezTo>
                  <a:pt x="491" y="681"/>
                  <a:pt x="493" y="679"/>
                  <a:pt x="495" y="679"/>
                </a:cubicBezTo>
                <a:cubicBezTo>
                  <a:pt x="496" y="680"/>
                  <a:pt x="499" y="679"/>
                  <a:pt x="499" y="681"/>
                </a:cubicBezTo>
                <a:close/>
                <a:moveTo>
                  <a:pt x="451" y="688"/>
                </a:moveTo>
                <a:cubicBezTo>
                  <a:pt x="445" y="689"/>
                  <a:pt x="437" y="685"/>
                  <a:pt x="432" y="691"/>
                </a:cubicBezTo>
                <a:cubicBezTo>
                  <a:pt x="429" y="695"/>
                  <a:pt x="436" y="695"/>
                  <a:pt x="436" y="699"/>
                </a:cubicBezTo>
                <a:cubicBezTo>
                  <a:pt x="435" y="703"/>
                  <a:pt x="436" y="708"/>
                  <a:pt x="431" y="712"/>
                </a:cubicBezTo>
                <a:cubicBezTo>
                  <a:pt x="424" y="717"/>
                  <a:pt x="416" y="726"/>
                  <a:pt x="405" y="721"/>
                </a:cubicBezTo>
                <a:cubicBezTo>
                  <a:pt x="403" y="721"/>
                  <a:pt x="399" y="722"/>
                  <a:pt x="396" y="723"/>
                </a:cubicBezTo>
                <a:cubicBezTo>
                  <a:pt x="395" y="723"/>
                  <a:pt x="395" y="723"/>
                  <a:pt x="394" y="722"/>
                </a:cubicBezTo>
                <a:cubicBezTo>
                  <a:pt x="396" y="720"/>
                  <a:pt x="401" y="722"/>
                  <a:pt x="403" y="719"/>
                </a:cubicBezTo>
                <a:cubicBezTo>
                  <a:pt x="407" y="720"/>
                  <a:pt x="413" y="722"/>
                  <a:pt x="418" y="720"/>
                </a:cubicBezTo>
                <a:cubicBezTo>
                  <a:pt x="422" y="712"/>
                  <a:pt x="432" y="714"/>
                  <a:pt x="433" y="705"/>
                </a:cubicBezTo>
                <a:cubicBezTo>
                  <a:pt x="434" y="702"/>
                  <a:pt x="433" y="699"/>
                  <a:pt x="431" y="696"/>
                </a:cubicBezTo>
                <a:cubicBezTo>
                  <a:pt x="427" y="694"/>
                  <a:pt x="423" y="693"/>
                  <a:pt x="419" y="690"/>
                </a:cubicBezTo>
                <a:cubicBezTo>
                  <a:pt x="416" y="688"/>
                  <a:pt x="413" y="688"/>
                  <a:pt x="410" y="689"/>
                </a:cubicBezTo>
                <a:cubicBezTo>
                  <a:pt x="407" y="691"/>
                  <a:pt x="404" y="693"/>
                  <a:pt x="403" y="696"/>
                </a:cubicBezTo>
                <a:cubicBezTo>
                  <a:pt x="403" y="698"/>
                  <a:pt x="403" y="701"/>
                  <a:pt x="404" y="703"/>
                </a:cubicBezTo>
                <a:cubicBezTo>
                  <a:pt x="406" y="705"/>
                  <a:pt x="410" y="705"/>
                  <a:pt x="412" y="703"/>
                </a:cubicBezTo>
                <a:cubicBezTo>
                  <a:pt x="415" y="702"/>
                  <a:pt x="410" y="697"/>
                  <a:pt x="415" y="699"/>
                </a:cubicBezTo>
                <a:cubicBezTo>
                  <a:pt x="416" y="700"/>
                  <a:pt x="416" y="702"/>
                  <a:pt x="415" y="703"/>
                </a:cubicBezTo>
                <a:cubicBezTo>
                  <a:pt x="413" y="707"/>
                  <a:pt x="410" y="706"/>
                  <a:pt x="407" y="707"/>
                </a:cubicBezTo>
                <a:cubicBezTo>
                  <a:pt x="404" y="706"/>
                  <a:pt x="400" y="703"/>
                  <a:pt x="398" y="708"/>
                </a:cubicBezTo>
                <a:cubicBezTo>
                  <a:pt x="396" y="708"/>
                  <a:pt x="393" y="708"/>
                  <a:pt x="392" y="706"/>
                </a:cubicBezTo>
                <a:cubicBezTo>
                  <a:pt x="390" y="705"/>
                  <a:pt x="389" y="702"/>
                  <a:pt x="390" y="700"/>
                </a:cubicBezTo>
                <a:cubicBezTo>
                  <a:pt x="390" y="699"/>
                  <a:pt x="392" y="699"/>
                  <a:pt x="393" y="700"/>
                </a:cubicBezTo>
                <a:cubicBezTo>
                  <a:pt x="392" y="702"/>
                  <a:pt x="390" y="704"/>
                  <a:pt x="393" y="705"/>
                </a:cubicBezTo>
                <a:cubicBezTo>
                  <a:pt x="394" y="707"/>
                  <a:pt x="397" y="705"/>
                  <a:pt x="399" y="705"/>
                </a:cubicBezTo>
                <a:cubicBezTo>
                  <a:pt x="401" y="702"/>
                  <a:pt x="401" y="699"/>
                  <a:pt x="401" y="696"/>
                </a:cubicBezTo>
                <a:cubicBezTo>
                  <a:pt x="399" y="691"/>
                  <a:pt x="395" y="691"/>
                  <a:pt x="391" y="691"/>
                </a:cubicBezTo>
                <a:cubicBezTo>
                  <a:pt x="384" y="691"/>
                  <a:pt x="377" y="694"/>
                  <a:pt x="373" y="702"/>
                </a:cubicBezTo>
                <a:cubicBezTo>
                  <a:pt x="373" y="705"/>
                  <a:pt x="373" y="711"/>
                  <a:pt x="376" y="715"/>
                </a:cubicBezTo>
                <a:cubicBezTo>
                  <a:pt x="380" y="718"/>
                  <a:pt x="385" y="717"/>
                  <a:pt x="388" y="721"/>
                </a:cubicBezTo>
                <a:cubicBezTo>
                  <a:pt x="387" y="723"/>
                  <a:pt x="384" y="721"/>
                  <a:pt x="381" y="720"/>
                </a:cubicBezTo>
                <a:cubicBezTo>
                  <a:pt x="378" y="720"/>
                  <a:pt x="375" y="717"/>
                  <a:pt x="373" y="714"/>
                </a:cubicBezTo>
                <a:cubicBezTo>
                  <a:pt x="371" y="711"/>
                  <a:pt x="372" y="708"/>
                  <a:pt x="370" y="705"/>
                </a:cubicBezTo>
                <a:cubicBezTo>
                  <a:pt x="366" y="705"/>
                  <a:pt x="364" y="708"/>
                  <a:pt x="361" y="711"/>
                </a:cubicBezTo>
                <a:cubicBezTo>
                  <a:pt x="361" y="714"/>
                  <a:pt x="361" y="719"/>
                  <a:pt x="363" y="722"/>
                </a:cubicBezTo>
                <a:cubicBezTo>
                  <a:pt x="368" y="728"/>
                  <a:pt x="376" y="728"/>
                  <a:pt x="382" y="733"/>
                </a:cubicBezTo>
                <a:cubicBezTo>
                  <a:pt x="386" y="736"/>
                  <a:pt x="390" y="734"/>
                  <a:pt x="395" y="736"/>
                </a:cubicBezTo>
                <a:cubicBezTo>
                  <a:pt x="386" y="739"/>
                  <a:pt x="379" y="731"/>
                  <a:pt x="371" y="731"/>
                </a:cubicBezTo>
                <a:cubicBezTo>
                  <a:pt x="370" y="731"/>
                  <a:pt x="370" y="733"/>
                  <a:pt x="368" y="733"/>
                </a:cubicBezTo>
                <a:cubicBezTo>
                  <a:pt x="367" y="731"/>
                  <a:pt x="370" y="729"/>
                  <a:pt x="367" y="728"/>
                </a:cubicBezTo>
                <a:cubicBezTo>
                  <a:pt x="366" y="727"/>
                  <a:pt x="364" y="725"/>
                  <a:pt x="362" y="727"/>
                </a:cubicBezTo>
                <a:cubicBezTo>
                  <a:pt x="361" y="728"/>
                  <a:pt x="359" y="730"/>
                  <a:pt x="358" y="729"/>
                </a:cubicBezTo>
                <a:cubicBezTo>
                  <a:pt x="358" y="728"/>
                  <a:pt x="362" y="726"/>
                  <a:pt x="362" y="723"/>
                </a:cubicBezTo>
                <a:cubicBezTo>
                  <a:pt x="360" y="719"/>
                  <a:pt x="358" y="714"/>
                  <a:pt x="360" y="710"/>
                </a:cubicBezTo>
                <a:cubicBezTo>
                  <a:pt x="358" y="706"/>
                  <a:pt x="354" y="708"/>
                  <a:pt x="352" y="706"/>
                </a:cubicBezTo>
                <a:cubicBezTo>
                  <a:pt x="352" y="704"/>
                  <a:pt x="356" y="705"/>
                  <a:pt x="358" y="705"/>
                </a:cubicBezTo>
                <a:cubicBezTo>
                  <a:pt x="363" y="709"/>
                  <a:pt x="367" y="702"/>
                  <a:pt x="371" y="702"/>
                </a:cubicBezTo>
                <a:cubicBezTo>
                  <a:pt x="372" y="700"/>
                  <a:pt x="373" y="699"/>
                  <a:pt x="373" y="698"/>
                </a:cubicBezTo>
                <a:cubicBezTo>
                  <a:pt x="367" y="694"/>
                  <a:pt x="367" y="694"/>
                  <a:pt x="367" y="694"/>
                </a:cubicBezTo>
                <a:cubicBezTo>
                  <a:pt x="370" y="692"/>
                  <a:pt x="372" y="697"/>
                  <a:pt x="375" y="696"/>
                </a:cubicBezTo>
                <a:cubicBezTo>
                  <a:pt x="381" y="691"/>
                  <a:pt x="390" y="686"/>
                  <a:pt x="398" y="691"/>
                </a:cubicBezTo>
                <a:cubicBezTo>
                  <a:pt x="401" y="693"/>
                  <a:pt x="401" y="693"/>
                  <a:pt x="401" y="693"/>
                </a:cubicBezTo>
                <a:cubicBezTo>
                  <a:pt x="405" y="689"/>
                  <a:pt x="410" y="685"/>
                  <a:pt x="416" y="687"/>
                </a:cubicBezTo>
                <a:cubicBezTo>
                  <a:pt x="421" y="687"/>
                  <a:pt x="424" y="692"/>
                  <a:pt x="429" y="691"/>
                </a:cubicBezTo>
                <a:cubicBezTo>
                  <a:pt x="434" y="685"/>
                  <a:pt x="444" y="685"/>
                  <a:pt x="450" y="686"/>
                </a:cubicBezTo>
                <a:cubicBezTo>
                  <a:pt x="451" y="687"/>
                  <a:pt x="452" y="687"/>
                  <a:pt x="451" y="688"/>
                </a:cubicBezTo>
                <a:close/>
                <a:moveTo>
                  <a:pt x="329" y="695"/>
                </a:moveTo>
                <a:cubicBezTo>
                  <a:pt x="331" y="702"/>
                  <a:pt x="331" y="708"/>
                  <a:pt x="327" y="713"/>
                </a:cubicBezTo>
                <a:cubicBezTo>
                  <a:pt x="325" y="713"/>
                  <a:pt x="323" y="714"/>
                  <a:pt x="321" y="715"/>
                </a:cubicBezTo>
                <a:cubicBezTo>
                  <a:pt x="316" y="716"/>
                  <a:pt x="311" y="714"/>
                  <a:pt x="308" y="711"/>
                </a:cubicBezTo>
                <a:cubicBezTo>
                  <a:pt x="307" y="711"/>
                  <a:pt x="307" y="709"/>
                  <a:pt x="306" y="709"/>
                </a:cubicBezTo>
                <a:cubicBezTo>
                  <a:pt x="304" y="711"/>
                  <a:pt x="305" y="712"/>
                  <a:pt x="304" y="714"/>
                </a:cubicBezTo>
                <a:cubicBezTo>
                  <a:pt x="303" y="717"/>
                  <a:pt x="299" y="717"/>
                  <a:pt x="296" y="717"/>
                </a:cubicBezTo>
                <a:cubicBezTo>
                  <a:pt x="295" y="717"/>
                  <a:pt x="295" y="715"/>
                  <a:pt x="295" y="714"/>
                </a:cubicBezTo>
                <a:cubicBezTo>
                  <a:pt x="295" y="714"/>
                  <a:pt x="296" y="713"/>
                  <a:pt x="297" y="713"/>
                </a:cubicBezTo>
                <a:cubicBezTo>
                  <a:pt x="297" y="714"/>
                  <a:pt x="298" y="715"/>
                  <a:pt x="298" y="715"/>
                </a:cubicBezTo>
                <a:cubicBezTo>
                  <a:pt x="301" y="716"/>
                  <a:pt x="303" y="714"/>
                  <a:pt x="303" y="712"/>
                </a:cubicBezTo>
                <a:cubicBezTo>
                  <a:pt x="303" y="710"/>
                  <a:pt x="303" y="708"/>
                  <a:pt x="302" y="705"/>
                </a:cubicBezTo>
                <a:cubicBezTo>
                  <a:pt x="299" y="703"/>
                  <a:pt x="296" y="702"/>
                  <a:pt x="292" y="702"/>
                </a:cubicBezTo>
                <a:cubicBezTo>
                  <a:pt x="287" y="703"/>
                  <a:pt x="283" y="707"/>
                  <a:pt x="281" y="711"/>
                </a:cubicBezTo>
                <a:cubicBezTo>
                  <a:pt x="280" y="714"/>
                  <a:pt x="280" y="717"/>
                  <a:pt x="282" y="720"/>
                </a:cubicBezTo>
                <a:cubicBezTo>
                  <a:pt x="286" y="726"/>
                  <a:pt x="292" y="728"/>
                  <a:pt x="300" y="728"/>
                </a:cubicBezTo>
                <a:cubicBezTo>
                  <a:pt x="305" y="728"/>
                  <a:pt x="309" y="723"/>
                  <a:pt x="315" y="725"/>
                </a:cubicBezTo>
                <a:cubicBezTo>
                  <a:pt x="321" y="731"/>
                  <a:pt x="329" y="735"/>
                  <a:pt x="338" y="734"/>
                </a:cubicBezTo>
                <a:cubicBezTo>
                  <a:pt x="341" y="734"/>
                  <a:pt x="344" y="728"/>
                  <a:pt x="349" y="730"/>
                </a:cubicBezTo>
                <a:cubicBezTo>
                  <a:pt x="351" y="731"/>
                  <a:pt x="352" y="729"/>
                  <a:pt x="355" y="730"/>
                </a:cubicBezTo>
                <a:cubicBezTo>
                  <a:pt x="354" y="732"/>
                  <a:pt x="355" y="734"/>
                  <a:pt x="358" y="734"/>
                </a:cubicBezTo>
                <a:cubicBezTo>
                  <a:pt x="362" y="734"/>
                  <a:pt x="362" y="734"/>
                  <a:pt x="362" y="734"/>
                </a:cubicBezTo>
                <a:cubicBezTo>
                  <a:pt x="363" y="736"/>
                  <a:pt x="361" y="736"/>
                  <a:pt x="361" y="736"/>
                </a:cubicBezTo>
                <a:cubicBezTo>
                  <a:pt x="355" y="737"/>
                  <a:pt x="352" y="733"/>
                  <a:pt x="347" y="732"/>
                </a:cubicBezTo>
                <a:cubicBezTo>
                  <a:pt x="340" y="734"/>
                  <a:pt x="332" y="737"/>
                  <a:pt x="325" y="734"/>
                </a:cubicBezTo>
                <a:cubicBezTo>
                  <a:pt x="320" y="733"/>
                  <a:pt x="318" y="727"/>
                  <a:pt x="312" y="726"/>
                </a:cubicBezTo>
                <a:cubicBezTo>
                  <a:pt x="306" y="728"/>
                  <a:pt x="299" y="731"/>
                  <a:pt x="292" y="729"/>
                </a:cubicBezTo>
                <a:cubicBezTo>
                  <a:pt x="288" y="730"/>
                  <a:pt x="286" y="723"/>
                  <a:pt x="280" y="726"/>
                </a:cubicBezTo>
                <a:cubicBezTo>
                  <a:pt x="277" y="726"/>
                  <a:pt x="275" y="725"/>
                  <a:pt x="272" y="723"/>
                </a:cubicBezTo>
                <a:cubicBezTo>
                  <a:pt x="268" y="720"/>
                  <a:pt x="266" y="714"/>
                  <a:pt x="267" y="710"/>
                </a:cubicBezTo>
                <a:cubicBezTo>
                  <a:pt x="267" y="707"/>
                  <a:pt x="269" y="704"/>
                  <a:pt x="272" y="702"/>
                </a:cubicBezTo>
                <a:cubicBezTo>
                  <a:pt x="270" y="699"/>
                  <a:pt x="267" y="696"/>
                  <a:pt x="267" y="694"/>
                </a:cubicBezTo>
                <a:cubicBezTo>
                  <a:pt x="270" y="695"/>
                  <a:pt x="272" y="701"/>
                  <a:pt x="276" y="699"/>
                </a:cubicBezTo>
                <a:cubicBezTo>
                  <a:pt x="278" y="699"/>
                  <a:pt x="281" y="697"/>
                  <a:pt x="283" y="699"/>
                </a:cubicBezTo>
                <a:cubicBezTo>
                  <a:pt x="282" y="701"/>
                  <a:pt x="280" y="699"/>
                  <a:pt x="277" y="701"/>
                </a:cubicBezTo>
                <a:cubicBezTo>
                  <a:pt x="272" y="702"/>
                  <a:pt x="269" y="707"/>
                  <a:pt x="268" y="712"/>
                </a:cubicBezTo>
                <a:cubicBezTo>
                  <a:pt x="269" y="717"/>
                  <a:pt x="272" y="723"/>
                  <a:pt x="277" y="724"/>
                </a:cubicBezTo>
                <a:cubicBezTo>
                  <a:pt x="277" y="725"/>
                  <a:pt x="279" y="725"/>
                  <a:pt x="280" y="725"/>
                </a:cubicBezTo>
                <a:cubicBezTo>
                  <a:pt x="283" y="722"/>
                  <a:pt x="278" y="720"/>
                  <a:pt x="279" y="716"/>
                </a:cubicBezTo>
                <a:cubicBezTo>
                  <a:pt x="278" y="708"/>
                  <a:pt x="283" y="704"/>
                  <a:pt x="289" y="701"/>
                </a:cubicBezTo>
                <a:cubicBezTo>
                  <a:pt x="293" y="699"/>
                  <a:pt x="298" y="702"/>
                  <a:pt x="301" y="701"/>
                </a:cubicBezTo>
                <a:cubicBezTo>
                  <a:pt x="302" y="698"/>
                  <a:pt x="303" y="695"/>
                  <a:pt x="307" y="695"/>
                </a:cubicBezTo>
                <a:cubicBezTo>
                  <a:pt x="309" y="696"/>
                  <a:pt x="309" y="696"/>
                  <a:pt x="309" y="696"/>
                </a:cubicBezTo>
                <a:cubicBezTo>
                  <a:pt x="308" y="698"/>
                  <a:pt x="304" y="697"/>
                  <a:pt x="304" y="699"/>
                </a:cubicBezTo>
                <a:cubicBezTo>
                  <a:pt x="303" y="702"/>
                  <a:pt x="304" y="705"/>
                  <a:pt x="306" y="706"/>
                </a:cubicBezTo>
                <a:cubicBezTo>
                  <a:pt x="309" y="708"/>
                  <a:pt x="312" y="708"/>
                  <a:pt x="315" y="707"/>
                </a:cubicBezTo>
                <a:cubicBezTo>
                  <a:pt x="317" y="706"/>
                  <a:pt x="319" y="702"/>
                  <a:pt x="321" y="704"/>
                </a:cubicBezTo>
                <a:cubicBezTo>
                  <a:pt x="319" y="707"/>
                  <a:pt x="316" y="710"/>
                  <a:pt x="312" y="710"/>
                </a:cubicBezTo>
                <a:cubicBezTo>
                  <a:pt x="312" y="711"/>
                  <a:pt x="312" y="711"/>
                  <a:pt x="313" y="712"/>
                </a:cubicBezTo>
                <a:cubicBezTo>
                  <a:pt x="316" y="714"/>
                  <a:pt x="320" y="713"/>
                  <a:pt x="324" y="712"/>
                </a:cubicBezTo>
                <a:cubicBezTo>
                  <a:pt x="326" y="709"/>
                  <a:pt x="329" y="708"/>
                  <a:pt x="329" y="703"/>
                </a:cubicBezTo>
                <a:cubicBezTo>
                  <a:pt x="328" y="699"/>
                  <a:pt x="327" y="694"/>
                  <a:pt x="323" y="691"/>
                </a:cubicBezTo>
                <a:cubicBezTo>
                  <a:pt x="322" y="691"/>
                  <a:pt x="321" y="691"/>
                  <a:pt x="321" y="692"/>
                </a:cubicBezTo>
                <a:cubicBezTo>
                  <a:pt x="321" y="694"/>
                  <a:pt x="323" y="698"/>
                  <a:pt x="321" y="699"/>
                </a:cubicBezTo>
                <a:cubicBezTo>
                  <a:pt x="320" y="696"/>
                  <a:pt x="319" y="692"/>
                  <a:pt x="317" y="689"/>
                </a:cubicBezTo>
                <a:cubicBezTo>
                  <a:pt x="318" y="688"/>
                  <a:pt x="318" y="688"/>
                  <a:pt x="318" y="688"/>
                </a:cubicBezTo>
                <a:cubicBezTo>
                  <a:pt x="322" y="688"/>
                  <a:pt x="327" y="691"/>
                  <a:pt x="329" y="695"/>
                </a:cubicBezTo>
                <a:close/>
                <a:moveTo>
                  <a:pt x="228" y="688"/>
                </a:moveTo>
                <a:cubicBezTo>
                  <a:pt x="226" y="691"/>
                  <a:pt x="224" y="692"/>
                  <a:pt x="222" y="694"/>
                </a:cubicBezTo>
                <a:cubicBezTo>
                  <a:pt x="221" y="694"/>
                  <a:pt x="221" y="692"/>
                  <a:pt x="222" y="691"/>
                </a:cubicBezTo>
                <a:cubicBezTo>
                  <a:pt x="224" y="691"/>
                  <a:pt x="226" y="688"/>
                  <a:pt x="228" y="688"/>
                </a:cubicBezTo>
                <a:close/>
                <a:moveTo>
                  <a:pt x="460" y="695"/>
                </a:moveTo>
                <a:cubicBezTo>
                  <a:pt x="458" y="698"/>
                  <a:pt x="462" y="698"/>
                  <a:pt x="462" y="700"/>
                </a:cubicBezTo>
                <a:cubicBezTo>
                  <a:pt x="458" y="698"/>
                  <a:pt x="454" y="698"/>
                  <a:pt x="450" y="699"/>
                </a:cubicBezTo>
                <a:cubicBezTo>
                  <a:pt x="448" y="701"/>
                  <a:pt x="445" y="702"/>
                  <a:pt x="444" y="705"/>
                </a:cubicBezTo>
                <a:cubicBezTo>
                  <a:pt x="443" y="709"/>
                  <a:pt x="443" y="713"/>
                  <a:pt x="445" y="717"/>
                </a:cubicBezTo>
                <a:cubicBezTo>
                  <a:pt x="450" y="723"/>
                  <a:pt x="459" y="722"/>
                  <a:pt x="465" y="725"/>
                </a:cubicBezTo>
                <a:cubicBezTo>
                  <a:pt x="474" y="723"/>
                  <a:pt x="483" y="719"/>
                  <a:pt x="488" y="711"/>
                </a:cubicBezTo>
                <a:cubicBezTo>
                  <a:pt x="492" y="708"/>
                  <a:pt x="495" y="703"/>
                  <a:pt x="500" y="705"/>
                </a:cubicBezTo>
                <a:cubicBezTo>
                  <a:pt x="502" y="706"/>
                  <a:pt x="505" y="705"/>
                  <a:pt x="505" y="708"/>
                </a:cubicBezTo>
                <a:cubicBezTo>
                  <a:pt x="499" y="708"/>
                  <a:pt x="496" y="705"/>
                  <a:pt x="492" y="710"/>
                </a:cubicBezTo>
                <a:cubicBezTo>
                  <a:pt x="484" y="719"/>
                  <a:pt x="474" y="728"/>
                  <a:pt x="460" y="726"/>
                </a:cubicBezTo>
                <a:cubicBezTo>
                  <a:pt x="458" y="724"/>
                  <a:pt x="455" y="725"/>
                  <a:pt x="452" y="725"/>
                </a:cubicBezTo>
                <a:cubicBezTo>
                  <a:pt x="449" y="728"/>
                  <a:pt x="447" y="731"/>
                  <a:pt x="442" y="730"/>
                </a:cubicBezTo>
                <a:cubicBezTo>
                  <a:pt x="439" y="728"/>
                  <a:pt x="434" y="728"/>
                  <a:pt x="431" y="725"/>
                </a:cubicBezTo>
                <a:cubicBezTo>
                  <a:pt x="425" y="730"/>
                  <a:pt x="419" y="735"/>
                  <a:pt x="411" y="735"/>
                </a:cubicBezTo>
                <a:cubicBezTo>
                  <a:pt x="407" y="734"/>
                  <a:pt x="404" y="734"/>
                  <a:pt x="399" y="736"/>
                </a:cubicBezTo>
                <a:cubicBezTo>
                  <a:pt x="399" y="734"/>
                  <a:pt x="404" y="734"/>
                  <a:pt x="404" y="732"/>
                </a:cubicBezTo>
                <a:cubicBezTo>
                  <a:pt x="412" y="733"/>
                  <a:pt x="420" y="733"/>
                  <a:pt x="426" y="727"/>
                </a:cubicBezTo>
                <a:cubicBezTo>
                  <a:pt x="433" y="721"/>
                  <a:pt x="442" y="714"/>
                  <a:pt x="441" y="705"/>
                </a:cubicBezTo>
                <a:cubicBezTo>
                  <a:pt x="441" y="702"/>
                  <a:pt x="441" y="702"/>
                  <a:pt x="441" y="702"/>
                </a:cubicBezTo>
                <a:cubicBezTo>
                  <a:pt x="446" y="698"/>
                  <a:pt x="451" y="697"/>
                  <a:pt x="458" y="696"/>
                </a:cubicBezTo>
                <a:cubicBezTo>
                  <a:pt x="458" y="691"/>
                  <a:pt x="458" y="691"/>
                  <a:pt x="458" y="691"/>
                </a:cubicBezTo>
                <a:cubicBezTo>
                  <a:pt x="459" y="692"/>
                  <a:pt x="460" y="694"/>
                  <a:pt x="460" y="695"/>
                </a:cubicBezTo>
                <a:close/>
                <a:moveTo>
                  <a:pt x="365" y="694"/>
                </a:moveTo>
                <a:cubicBezTo>
                  <a:pt x="358" y="696"/>
                  <a:pt x="347" y="697"/>
                  <a:pt x="344" y="706"/>
                </a:cubicBezTo>
                <a:cubicBezTo>
                  <a:pt x="349" y="711"/>
                  <a:pt x="339" y="713"/>
                  <a:pt x="342" y="719"/>
                </a:cubicBezTo>
                <a:cubicBezTo>
                  <a:pt x="344" y="721"/>
                  <a:pt x="347" y="723"/>
                  <a:pt x="350" y="721"/>
                </a:cubicBezTo>
                <a:cubicBezTo>
                  <a:pt x="352" y="720"/>
                  <a:pt x="352" y="719"/>
                  <a:pt x="352" y="717"/>
                </a:cubicBezTo>
                <a:cubicBezTo>
                  <a:pt x="352" y="716"/>
                  <a:pt x="350" y="717"/>
                  <a:pt x="350" y="715"/>
                </a:cubicBezTo>
                <a:cubicBezTo>
                  <a:pt x="350" y="714"/>
                  <a:pt x="352" y="713"/>
                  <a:pt x="352" y="714"/>
                </a:cubicBezTo>
                <a:cubicBezTo>
                  <a:pt x="354" y="716"/>
                  <a:pt x="355" y="718"/>
                  <a:pt x="354" y="720"/>
                </a:cubicBezTo>
                <a:cubicBezTo>
                  <a:pt x="352" y="723"/>
                  <a:pt x="347" y="724"/>
                  <a:pt x="344" y="723"/>
                </a:cubicBezTo>
                <a:cubicBezTo>
                  <a:pt x="342" y="723"/>
                  <a:pt x="342" y="720"/>
                  <a:pt x="340" y="719"/>
                </a:cubicBezTo>
                <a:cubicBezTo>
                  <a:pt x="337" y="720"/>
                  <a:pt x="332" y="721"/>
                  <a:pt x="329" y="718"/>
                </a:cubicBezTo>
                <a:cubicBezTo>
                  <a:pt x="329" y="717"/>
                  <a:pt x="326" y="716"/>
                  <a:pt x="328" y="714"/>
                </a:cubicBezTo>
                <a:cubicBezTo>
                  <a:pt x="330" y="717"/>
                  <a:pt x="334" y="719"/>
                  <a:pt x="338" y="718"/>
                </a:cubicBezTo>
                <a:cubicBezTo>
                  <a:pt x="345" y="714"/>
                  <a:pt x="340" y="705"/>
                  <a:pt x="345" y="700"/>
                </a:cubicBezTo>
                <a:cubicBezTo>
                  <a:pt x="350" y="695"/>
                  <a:pt x="358" y="693"/>
                  <a:pt x="364" y="692"/>
                </a:cubicBezTo>
                <a:lnTo>
                  <a:pt x="365" y="694"/>
                </a:lnTo>
                <a:close/>
                <a:moveTo>
                  <a:pt x="487" y="702"/>
                </a:moveTo>
                <a:cubicBezTo>
                  <a:pt x="485" y="702"/>
                  <a:pt x="484" y="702"/>
                  <a:pt x="482" y="702"/>
                </a:cubicBezTo>
                <a:cubicBezTo>
                  <a:pt x="480" y="701"/>
                  <a:pt x="480" y="701"/>
                  <a:pt x="480" y="701"/>
                </a:cubicBezTo>
                <a:cubicBezTo>
                  <a:pt x="482" y="700"/>
                  <a:pt x="485" y="701"/>
                  <a:pt x="487" y="702"/>
                </a:cubicBezTo>
                <a:close/>
                <a:moveTo>
                  <a:pt x="450" y="723"/>
                </a:moveTo>
                <a:cubicBezTo>
                  <a:pt x="450" y="723"/>
                  <a:pt x="450" y="724"/>
                  <a:pt x="450" y="725"/>
                </a:cubicBezTo>
                <a:cubicBezTo>
                  <a:pt x="445" y="727"/>
                  <a:pt x="439" y="729"/>
                  <a:pt x="435" y="725"/>
                </a:cubicBezTo>
                <a:cubicBezTo>
                  <a:pt x="433" y="723"/>
                  <a:pt x="436" y="723"/>
                  <a:pt x="436" y="721"/>
                </a:cubicBezTo>
                <a:cubicBezTo>
                  <a:pt x="438" y="718"/>
                  <a:pt x="440" y="717"/>
                  <a:pt x="442" y="714"/>
                </a:cubicBezTo>
                <a:cubicBezTo>
                  <a:pt x="444" y="717"/>
                  <a:pt x="447" y="720"/>
                  <a:pt x="450" y="723"/>
                </a:cubicBezTo>
                <a:close/>
              </a:path>
            </a:pathLst>
          </a:custGeom>
          <a:solidFill>
            <a:schemeClr val="tx1">
              <a:lumMod val="65000"/>
              <a:lumOff val="35000"/>
            </a:schemeClr>
          </a:solidFill>
          <a:ln w="3175">
            <a:noFill/>
          </a:ln>
        </p:spPr>
        <p:txBody>
          <a:bodyPr vert="horz" wrap="square" lIns="91440" tIns="45720" rIns="91440" bIns="45720" numCol="1" anchor="t" anchorCtr="0" compatLnSpc="1">
            <a:prstTxWarp prst="textNoShape">
              <a:avLst/>
            </a:prstTxWarp>
          </a:bodyPr>
          <a:lstStyle/>
          <a:p>
            <a:endParaRPr lang="zh-CN" altLang="en-US"/>
          </a:p>
        </p:txBody>
      </p:sp>
      <p:sp>
        <p:nvSpPr>
          <p:cNvPr id="17" name="矩形 40">
            <a:extLst>
              <a:ext uri="{FF2B5EF4-FFF2-40B4-BE49-F238E27FC236}">
                <a16:creationId xmlns:a16="http://schemas.microsoft.com/office/drawing/2014/main" id="{B9857A5B-A826-4601-8AEA-9B5B403BF583}"/>
              </a:ext>
            </a:extLst>
          </p:cNvPr>
          <p:cNvSpPr/>
          <p:nvPr/>
        </p:nvSpPr>
        <p:spPr>
          <a:xfrm>
            <a:off x="5728529" y="1719224"/>
            <a:ext cx="1316598" cy="1423448"/>
          </a:xfrm>
          <a:prstGeom prst="rect">
            <a:avLst/>
          </a:prstGeom>
          <a:noFill/>
        </p:spPr>
        <p:txBody>
          <a:bodyPr vert="horz" wrap="square" lIns="68562" tIns="34281" rIns="68562" bIns="34281" rtlCol="0">
            <a:spAutoFit/>
          </a:bodyPr>
          <a:lstStyle/>
          <a:p>
            <a:pPr defTabSz="914400"/>
            <a:r>
              <a:rPr lang="en-SG" altLang="zh-CN" sz="8800" b="1" dirty="0">
                <a:solidFill>
                  <a:srgbClr val="C00000"/>
                </a:solidFill>
                <a:latin typeface="#9Slide05 SVNAnthem" pitchFamily="2" charset="0"/>
                <a:ea typeface="+mj-ea"/>
                <a:cs typeface="#9Slide03 Arima Madurai Black" panose="00000A00000000000000" pitchFamily="2" charset="0"/>
              </a:rPr>
              <a:t>I.</a:t>
            </a:r>
            <a:endParaRPr lang="en-US" altLang="zh-CN" sz="8800" b="1" dirty="0">
              <a:solidFill>
                <a:srgbClr val="C00000"/>
              </a:solidFill>
              <a:latin typeface="#9Slide05 SVNAnthem" pitchFamily="2" charset="0"/>
              <a:ea typeface="+mj-ea"/>
              <a:cs typeface="#9Slide03 Arima Madurai Black" panose="00000A00000000000000" pitchFamily="2" charset="0"/>
            </a:endParaRPr>
          </a:p>
        </p:txBody>
      </p:sp>
      <p:sp>
        <p:nvSpPr>
          <p:cNvPr id="18" name="矩形 40">
            <a:extLst>
              <a:ext uri="{FF2B5EF4-FFF2-40B4-BE49-F238E27FC236}">
                <a16:creationId xmlns:a16="http://schemas.microsoft.com/office/drawing/2014/main" id="{C3C978C3-65EA-4BB4-97B9-FFDAE016176C}"/>
              </a:ext>
            </a:extLst>
          </p:cNvPr>
          <p:cNvSpPr/>
          <p:nvPr/>
        </p:nvSpPr>
        <p:spPr>
          <a:xfrm>
            <a:off x="104172" y="3894671"/>
            <a:ext cx="11794603" cy="1546559"/>
          </a:xfrm>
          <a:prstGeom prst="rect">
            <a:avLst/>
          </a:prstGeom>
          <a:noFill/>
        </p:spPr>
        <p:txBody>
          <a:bodyPr vert="horz" wrap="square" lIns="68562" tIns="34281" rIns="68562" bIns="34281" rtlCol="0">
            <a:spAutoFit/>
          </a:bodyPr>
          <a:lstStyle/>
          <a:p>
            <a:pPr algn="ctr" defTabSz="914400"/>
            <a:r>
              <a:rPr lang="en-US" altLang="zh-CN" sz="9600" b="1" dirty="0" err="1">
                <a:solidFill>
                  <a:srgbClr val="C00000"/>
                </a:solidFill>
                <a:latin typeface="#9Slide05 SVNAnthem" pitchFamily="2" charset="0"/>
                <a:ea typeface="+mj-ea"/>
                <a:cs typeface="#9Slide03 Arima Madurai Black" panose="00000A00000000000000" pitchFamily="2" charset="0"/>
              </a:rPr>
              <a:t>Đoc</a:t>
            </a:r>
            <a:r>
              <a:rPr lang="en-US" altLang="zh-CN" sz="9600" b="1" dirty="0">
                <a:solidFill>
                  <a:srgbClr val="C00000"/>
                </a:solidFill>
                <a:latin typeface="#9Slide05 SVNAnthem" pitchFamily="2" charset="0"/>
                <a:ea typeface="+mj-ea"/>
                <a:cs typeface="#9Slide03 Arima Madurai Black" panose="00000A00000000000000" pitchFamily="2" charset="0"/>
              </a:rPr>
              <a:t>, </a:t>
            </a:r>
            <a:r>
              <a:rPr lang="en-US" altLang="zh-CN" sz="9600" b="1" dirty="0" err="1">
                <a:solidFill>
                  <a:srgbClr val="C00000"/>
                </a:solidFill>
                <a:latin typeface="#9Slide05 SVNAnthem" pitchFamily="2" charset="0"/>
                <a:ea typeface="+mj-ea"/>
                <a:cs typeface="#9Slide03 Arima Madurai Black" panose="00000A00000000000000" pitchFamily="2" charset="0"/>
              </a:rPr>
              <a:t>hiểu</a:t>
            </a:r>
            <a:r>
              <a:rPr lang="en-US" altLang="zh-CN" sz="9600" b="1" dirty="0">
                <a:solidFill>
                  <a:srgbClr val="C00000"/>
                </a:solidFill>
                <a:latin typeface="#9Slide05 SVNAnthem" pitchFamily="2" charset="0"/>
                <a:ea typeface="+mj-ea"/>
                <a:cs typeface="#9Slide03 Arima Madurai Black" panose="00000A00000000000000" pitchFamily="2" charset="0"/>
              </a:rPr>
              <a:t> </a:t>
            </a:r>
            <a:r>
              <a:rPr lang="en-US" altLang="zh-CN" sz="9600" b="1" dirty="0" err="1">
                <a:solidFill>
                  <a:srgbClr val="C00000"/>
                </a:solidFill>
                <a:latin typeface="#9Slide05 SVNAnthem" pitchFamily="2" charset="0"/>
                <a:ea typeface="+mj-ea"/>
                <a:cs typeface="#9Slide03 Arima Madurai Black" panose="00000A00000000000000" pitchFamily="2" charset="0"/>
              </a:rPr>
              <a:t>khái</a:t>
            </a:r>
            <a:r>
              <a:rPr lang="en-US" altLang="zh-CN" sz="9600" b="1" dirty="0">
                <a:solidFill>
                  <a:srgbClr val="C00000"/>
                </a:solidFill>
                <a:latin typeface="#9Slide05 SVNAnthem" pitchFamily="2" charset="0"/>
                <a:ea typeface="+mj-ea"/>
                <a:cs typeface="#9Slide03 Arima Madurai Black" panose="00000A00000000000000" pitchFamily="2" charset="0"/>
              </a:rPr>
              <a:t> </a:t>
            </a:r>
            <a:r>
              <a:rPr lang="en-US" altLang="zh-CN" sz="9600" b="1" dirty="0" err="1">
                <a:solidFill>
                  <a:srgbClr val="C00000"/>
                </a:solidFill>
                <a:latin typeface="#9Slide05 SVNAnthem" pitchFamily="2" charset="0"/>
                <a:ea typeface="+mj-ea"/>
                <a:cs typeface="#9Slide03 Arima Madurai Black" panose="00000A00000000000000" pitchFamily="2" charset="0"/>
              </a:rPr>
              <a:t>quát</a:t>
            </a:r>
            <a:r>
              <a:rPr lang="en-US" altLang="zh-CN" sz="9600" b="1" dirty="0">
                <a:solidFill>
                  <a:srgbClr val="C00000"/>
                </a:solidFill>
                <a:latin typeface="#9Slide05 SVNAnthem" pitchFamily="2" charset="0"/>
                <a:ea typeface="+mj-ea"/>
                <a:cs typeface="#9Slide03 Arima Madurai Black" panose="00000A00000000000000" pitchFamily="2" charset="0"/>
              </a:rPr>
              <a:t> </a:t>
            </a:r>
            <a:r>
              <a:rPr lang="en-US" altLang="zh-CN" sz="9600" b="1" dirty="0" err="1">
                <a:solidFill>
                  <a:srgbClr val="C00000"/>
                </a:solidFill>
                <a:latin typeface="#9Slide05 SVNAnthem" pitchFamily="2" charset="0"/>
                <a:ea typeface="+mj-ea"/>
                <a:cs typeface="#9Slide03 Arima Madurai Black" panose="00000A00000000000000" pitchFamily="2" charset="0"/>
              </a:rPr>
              <a:t>văn</a:t>
            </a:r>
            <a:r>
              <a:rPr lang="en-US" altLang="zh-CN" sz="9600" b="1" dirty="0">
                <a:solidFill>
                  <a:srgbClr val="C00000"/>
                </a:solidFill>
                <a:latin typeface="#9Slide05 SVNAnthem" pitchFamily="2" charset="0"/>
                <a:ea typeface="+mj-ea"/>
                <a:cs typeface="#9Slide03 Arima Madurai Black" panose="00000A00000000000000" pitchFamily="2" charset="0"/>
              </a:rPr>
              <a:t> </a:t>
            </a:r>
            <a:r>
              <a:rPr lang="en-US" altLang="zh-CN" sz="9600" b="1" dirty="0" err="1">
                <a:solidFill>
                  <a:srgbClr val="C00000"/>
                </a:solidFill>
                <a:latin typeface="#9Slide05 SVNAnthem" pitchFamily="2" charset="0"/>
                <a:ea typeface="+mj-ea"/>
                <a:cs typeface="#9Slide03 Arima Madurai Black" panose="00000A00000000000000" pitchFamily="2" charset="0"/>
              </a:rPr>
              <a:t>bản</a:t>
            </a:r>
            <a:endParaRPr lang="en-US" altLang="zh-CN" sz="9600" b="1" dirty="0">
              <a:solidFill>
                <a:srgbClr val="C00000"/>
              </a:solidFill>
              <a:latin typeface="#9Slide05 SVNAnthem" pitchFamily="2" charset="0"/>
              <a:ea typeface="+mj-ea"/>
              <a:cs typeface="#9Slide03 Arima Madurai Black" panose="00000A00000000000000" pitchFamily="2" charset="0"/>
            </a:endParaRPr>
          </a:p>
        </p:txBody>
      </p:sp>
    </p:spTree>
    <p:extLst>
      <p:ext uri="{BB962C8B-B14F-4D97-AF65-F5344CB8AC3E}">
        <p14:creationId xmlns:p14="http://schemas.microsoft.com/office/powerpoint/2010/main" val="110170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35000" fill="hold" nodeType="withEffect" p14:presetBounceEnd="55000">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14:bounceEnd="55000">
                                          <p:cBhvr additive="base">
                                            <p:cTn id="7" dur="2000" fill="hold"/>
                                            <p:tgtEl>
                                              <p:spTgt spid="75"/>
                                            </p:tgtEl>
                                            <p:attrNameLst>
                                              <p:attrName>ppt_x</p:attrName>
                                            </p:attrNameLst>
                                          </p:cBhvr>
                                          <p:tavLst>
                                            <p:tav tm="0">
                                              <p:val>
                                                <p:strVal val="1+#ppt_w/2"/>
                                              </p:val>
                                            </p:tav>
                                            <p:tav tm="100000">
                                              <p:val>
                                                <p:strVal val="#ppt_x"/>
                                              </p:val>
                                            </p:tav>
                                          </p:tavLst>
                                        </p:anim>
                                        <p:anim calcmode="lin" valueType="num" p14:bounceEnd="55000">
                                          <p:cBhvr additive="base">
                                            <p:cTn id="8" dur="2000" fill="hold"/>
                                            <p:tgtEl>
                                              <p:spTgt spid="75"/>
                                            </p:tgtEl>
                                            <p:attrNameLst>
                                              <p:attrName>ppt_y</p:attrName>
                                            </p:attrNameLst>
                                          </p:cBhvr>
                                          <p:tavLst>
                                            <p:tav tm="0">
                                              <p:val>
                                                <p:strVal val="#ppt_y"/>
                                              </p:val>
                                            </p:tav>
                                            <p:tav tm="100000">
                                              <p:val>
                                                <p:strVal val="#ppt_y"/>
                                              </p:val>
                                            </p:tav>
                                          </p:tavLst>
                                        </p:anim>
                                      </p:childTnLst>
                                    </p:cTn>
                                  </p:par>
                                  <p:par>
                                    <p:cTn id="9" presetID="2" presetClass="entr" presetSubtype="8" accel="35000" fill="hold" nodeType="withEffect" p14:presetBounceEnd="55000">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14:bounceEnd="55000">
                                          <p:cBhvr additive="base">
                                            <p:cTn id="11" dur="2000" fill="hold"/>
                                            <p:tgtEl>
                                              <p:spTgt spid="76"/>
                                            </p:tgtEl>
                                            <p:attrNameLst>
                                              <p:attrName>ppt_x</p:attrName>
                                            </p:attrNameLst>
                                          </p:cBhvr>
                                          <p:tavLst>
                                            <p:tav tm="0">
                                              <p:val>
                                                <p:strVal val="0-#ppt_w/2"/>
                                              </p:val>
                                            </p:tav>
                                            <p:tav tm="100000">
                                              <p:val>
                                                <p:strVal val="#ppt_x"/>
                                              </p:val>
                                            </p:tav>
                                          </p:tavLst>
                                        </p:anim>
                                        <p:anim calcmode="lin" valueType="num" p14:bounceEnd="55000">
                                          <p:cBhvr additive="base">
                                            <p:cTn id="12" dur="20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3500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2000" fill="hold"/>
                                            <p:tgtEl>
                                              <p:spTgt spid="75"/>
                                            </p:tgtEl>
                                            <p:attrNameLst>
                                              <p:attrName>ppt_x</p:attrName>
                                            </p:attrNameLst>
                                          </p:cBhvr>
                                          <p:tavLst>
                                            <p:tav tm="0">
                                              <p:val>
                                                <p:strVal val="1+#ppt_w/2"/>
                                              </p:val>
                                            </p:tav>
                                            <p:tav tm="100000">
                                              <p:val>
                                                <p:strVal val="#ppt_x"/>
                                              </p:val>
                                            </p:tav>
                                          </p:tavLst>
                                        </p:anim>
                                        <p:anim calcmode="lin" valueType="num">
                                          <p:cBhvr additive="base">
                                            <p:cTn id="8" dur="2000" fill="hold"/>
                                            <p:tgtEl>
                                              <p:spTgt spid="75"/>
                                            </p:tgtEl>
                                            <p:attrNameLst>
                                              <p:attrName>ppt_y</p:attrName>
                                            </p:attrNameLst>
                                          </p:cBhvr>
                                          <p:tavLst>
                                            <p:tav tm="0">
                                              <p:val>
                                                <p:strVal val="#ppt_y"/>
                                              </p:val>
                                            </p:tav>
                                            <p:tav tm="100000">
                                              <p:val>
                                                <p:strVal val="#ppt_y"/>
                                              </p:val>
                                            </p:tav>
                                          </p:tavLst>
                                        </p:anim>
                                      </p:childTnLst>
                                    </p:cTn>
                                  </p:par>
                                  <p:par>
                                    <p:cTn id="9" presetID="2" presetClass="entr" presetSubtype="8" accel="3500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2000" fill="hold"/>
                                            <p:tgtEl>
                                              <p:spTgt spid="76"/>
                                            </p:tgtEl>
                                            <p:attrNameLst>
                                              <p:attrName>ppt_x</p:attrName>
                                            </p:attrNameLst>
                                          </p:cBhvr>
                                          <p:tavLst>
                                            <p:tav tm="0">
                                              <p:val>
                                                <p:strVal val="0-#ppt_w/2"/>
                                              </p:val>
                                            </p:tav>
                                            <p:tav tm="100000">
                                              <p:val>
                                                <p:strVal val="#ppt_x"/>
                                              </p:val>
                                            </p:tav>
                                          </p:tavLst>
                                        </p:anim>
                                        <p:anim calcmode="lin" valueType="num">
                                          <p:cBhvr additive="base">
                                            <p:cTn id="12" dur="20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0">
            <a:extLst>
              <a:ext uri="{FF2B5EF4-FFF2-40B4-BE49-F238E27FC236}">
                <a16:creationId xmlns:a16="http://schemas.microsoft.com/office/drawing/2014/main" id="{36AC4F88-F8A0-4A4F-9555-71D46BE03C2F}"/>
              </a:ext>
            </a:extLst>
          </p:cNvPr>
          <p:cNvSpPr/>
          <p:nvPr/>
        </p:nvSpPr>
        <p:spPr>
          <a:xfrm>
            <a:off x="1772064" y="370725"/>
            <a:ext cx="8647871" cy="684785"/>
          </a:xfrm>
          <a:prstGeom prst="rect">
            <a:avLst/>
          </a:prstGeom>
          <a:noFill/>
        </p:spPr>
        <p:txBody>
          <a:bodyPr vert="horz" wrap="square" lIns="68562" tIns="34281" rIns="68562" bIns="34281" rtlCol="0">
            <a:spAutoFit/>
          </a:bodyPr>
          <a:lstStyle/>
          <a:p>
            <a:pPr algn="ctr" defTabSz="914400"/>
            <a:r>
              <a:rPr lang="en-SG" altLang="zh-CN" sz="4000" dirty="0">
                <a:solidFill>
                  <a:srgbClr val="FF0000"/>
                </a:solidFill>
                <a:latin typeface="#9Slide03 Ample" panose="02000000000000000000" pitchFamily="2" charset="0"/>
                <a:ea typeface="+mj-ea"/>
                <a:cs typeface="#9Slide03 Arima Madurai Black" panose="00000A00000000000000" pitchFamily="2" charset="0"/>
              </a:rPr>
              <a:t>1. </a:t>
            </a:r>
            <a:r>
              <a:rPr lang="en-SG" altLang="zh-CN" sz="4000" dirty="0" err="1">
                <a:solidFill>
                  <a:srgbClr val="FF0000"/>
                </a:solidFill>
                <a:latin typeface="#9Slide03 Ample" panose="02000000000000000000" pitchFamily="2" charset="0"/>
                <a:ea typeface="+mj-ea"/>
                <a:cs typeface="#9Slide03 Arima Madurai Black" panose="00000A00000000000000" pitchFamily="2" charset="0"/>
              </a:rPr>
              <a:t>Đọc</a:t>
            </a:r>
            <a:r>
              <a:rPr lang="en-SG" altLang="zh-CN" sz="4000" dirty="0">
                <a:solidFill>
                  <a:srgbClr val="FF0000"/>
                </a:solidFill>
                <a:latin typeface="#9Slide03 Ample" panose="02000000000000000000" pitchFamily="2" charset="0"/>
                <a:ea typeface="+mj-ea"/>
                <a:cs typeface="#9Slide03 Arima Madurai Black" panose="00000A00000000000000" pitchFamily="2" charset="0"/>
              </a:rPr>
              <a:t>, </a:t>
            </a:r>
            <a:r>
              <a:rPr lang="en-SG" altLang="zh-CN" sz="4000" dirty="0" err="1">
                <a:solidFill>
                  <a:srgbClr val="FF0000"/>
                </a:solidFill>
                <a:latin typeface="#9Slide03 Ample" panose="02000000000000000000" pitchFamily="2" charset="0"/>
                <a:ea typeface="+mj-ea"/>
                <a:cs typeface="#9Slide03 Arima Madurai Black" panose="00000A00000000000000" pitchFamily="2" charset="0"/>
              </a:rPr>
              <a:t>chú</a:t>
            </a:r>
            <a:r>
              <a:rPr lang="en-SG" altLang="zh-CN" sz="4000" dirty="0">
                <a:solidFill>
                  <a:srgbClr val="FF0000"/>
                </a:solidFill>
                <a:latin typeface="#9Slide03 Ample" panose="02000000000000000000" pitchFamily="2" charset="0"/>
                <a:ea typeface="+mj-ea"/>
                <a:cs typeface="#9Slide03 Arima Madurai Black" panose="00000A00000000000000" pitchFamily="2" charset="0"/>
              </a:rPr>
              <a:t> </a:t>
            </a:r>
            <a:r>
              <a:rPr lang="en-SG" altLang="zh-CN" sz="4000" dirty="0" err="1">
                <a:solidFill>
                  <a:srgbClr val="FF0000"/>
                </a:solidFill>
                <a:latin typeface="#9Slide03 Ample" panose="02000000000000000000" pitchFamily="2" charset="0"/>
                <a:ea typeface="+mj-ea"/>
                <a:cs typeface="#9Slide03 Arima Madurai Black" panose="00000A00000000000000" pitchFamily="2" charset="0"/>
              </a:rPr>
              <a:t>thích</a:t>
            </a:r>
            <a:endParaRPr lang="en-US" altLang="zh-CN" sz="4000" dirty="0">
              <a:solidFill>
                <a:srgbClr val="FF0000"/>
              </a:solidFill>
              <a:latin typeface="#9Slide03 Ample" panose="02000000000000000000" pitchFamily="2" charset="0"/>
              <a:ea typeface="+mj-ea"/>
              <a:cs typeface="#9Slide03 Arima Madurai Black" panose="00000A00000000000000" pitchFamily="2" charset="0"/>
            </a:endParaRPr>
          </a:p>
        </p:txBody>
      </p:sp>
      <p:pic>
        <p:nvPicPr>
          <p:cNvPr id="24" name="Picture 23">
            <a:extLst>
              <a:ext uri="{FF2B5EF4-FFF2-40B4-BE49-F238E27FC236}">
                <a16:creationId xmlns:a16="http://schemas.microsoft.com/office/drawing/2014/main" id="{1426DC9A-40AA-4CAB-AAAE-30AA8FC9989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900" b="98100" l="10000" r="99650">
                        <a14:foregroundMark x1="78650" y1="4900" x2="71300" y2="11100"/>
                        <a14:foregroundMark x1="71300" y1="11100" x2="70500" y2="12400"/>
                        <a14:foregroundMark x1="54000" y1="88750" x2="99650" y2="98100"/>
                        <a14:backgroundMark x1="15350" y1="92600" x2="40350" y2="95250"/>
                      </a14:backgroundRemoval>
                    </a14:imgEffect>
                  </a14:imgLayer>
                </a14:imgProps>
              </a:ext>
              <a:ext uri="{28A0092B-C50C-407E-A947-70E740481C1C}">
                <a14:useLocalDpi xmlns:a14="http://schemas.microsoft.com/office/drawing/2010/main" val="0"/>
              </a:ext>
            </a:extLst>
          </a:blip>
          <a:stretch>
            <a:fillRect/>
          </a:stretch>
        </p:blipFill>
        <p:spPr>
          <a:xfrm>
            <a:off x="6604012" y="1281289"/>
            <a:ext cx="5588000" cy="5588000"/>
          </a:xfrm>
          <a:prstGeom prst="rect">
            <a:avLst/>
          </a:prstGeom>
        </p:spPr>
      </p:pic>
      <p:grpSp>
        <p:nvGrpSpPr>
          <p:cNvPr id="5" name="Group 4">
            <a:extLst>
              <a:ext uri="{FF2B5EF4-FFF2-40B4-BE49-F238E27FC236}">
                <a16:creationId xmlns:a16="http://schemas.microsoft.com/office/drawing/2014/main" id="{F0B7949A-7C8F-4AA9-8288-CF55566B7F33}"/>
              </a:ext>
            </a:extLst>
          </p:cNvPr>
          <p:cNvGrpSpPr/>
          <p:nvPr/>
        </p:nvGrpSpPr>
        <p:grpSpPr>
          <a:xfrm>
            <a:off x="722489" y="1555841"/>
            <a:ext cx="7461956" cy="1274235"/>
            <a:chOff x="1117600" y="2571750"/>
            <a:chExt cx="7636933" cy="889000"/>
          </a:xfrm>
        </p:grpSpPr>
        <p:sp>
          <p:nvSpPr>
            <p:cNvPr id="6" name="Rectangle: Rounded Corners 5">
              <a:extLst>
                <a:ext uri="{FF2B5EF4-FFF2-40B4-BE49-F238E27FC236}">
                  <a16:creationId xmlns:a16="http://schemas.microsoft.com/office/drawing/2014/main" id="{2EBB72B9-ED9F-4CBD-A20F-76A679DCAB3C}"/>
                </a:ext>
              </a:extLst>
            </p:cNvPr>
            <p:cNvSpPr/>
            <p:nvPr/>
          </p:nvSpPr>
          <p:spPr>
            <a:xfrm>
              <a:off x="1117600" y="2571750"/>
              <a:ext cx="7636933" cy="8890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dirty="0"/>
            </a:p>
          </p:txBody>
        </p:sp>
        <p:sp>
          <p:nvSpPr>
            <p:cNvPr id="7" name="Rectangle: Rounded Corners 6">
              <a:extLst>
                <a:ext uri="{FF2B5EF4-FFF2-40B4-BE49-F238E27FC236}">
                  <a16:creationId xmlns:a16="http://schemas.microsoft.com/office/drawing/2014/main" id="{1E282F71-5768-4655-9194-F882F6531475}"/>
                </a:ext>
              </a:extLst>
            </p:cNvPr>
            <p:cNvSpPr/>
            <p:nvPr/>
          </p:nvSpPr>
          <p:spPr>
            <a:xfrm>
              <a:off x="1210733" y="2639483"/>
              <a:ext cx="7467843"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3000" dirty="0" err="1">
                  <a:solidFill>
                    <a:schemeClr val="tx1"/>
                  </a:solidFill>
                  <a:latin typeface="#9Slide03 AmpleSoft" panose="02000000000000000000" pitchFamily="2" charset="0"/>
                </a:rPr>
                <a:t>Đọc</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phân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vai</a:t>
              </a:r>
              <a:r>
                <a:rPr lang="en-US" sz="3000" dirty="0">
                  <a:solidFill>
                    <a:schemeClr val="tx1"/>
                  </a:solidFill>
                  <a:latin typeface="#9Slide03 AmpleSoft" panose="02000000000000000000" pitchFamily="2" charset="0"/>
                </a:rPr>
                <a:t> to, </a:t>
              </a:r>
              <a:r>
                <a:rPr lang="en-US" sz="3000" dirty="0" err="1">
                  <a:solidFill>
                    <a:schemeClr val="tx1"/>
                  </a:solidFill>
                  <a:latin typeface="#9Slide03 AmpleSoft" panose="02000000000000000000" pitchFamily="2" charset="0"/>
                </a:rPr>
                <a:t>rõ</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ràng</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đúng</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giọng</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điệu</a:t>
              </a:r>
              <a:endParaRPr lang="en-US" sz="3000" dirty="0">
                <a:solidFill>
                  <a:schemeClr val="tx1"/>
                </a:solidFill>
                <a:latin typeface="#9Slide03 AmpleSoft" panose="02000000000000000000" pitchFamily="2" charset="0"/>
              </a:endParaRPr>
            </a:p>
          </p:txBody>
        </p:sp>
      </p:grpSp>
      <p:grpSp>
        <p:nvGrpSpPr>
          <p:cNvPr id="8" name="Group 7">
            <a:extLst>
              <a:ext uri="{FF2B5EF4-FFF2-40B4-BE49-F238E27FC236}">
                <a16:creationId xmlns:a16="http://schemas.microsoft.com/office/drawing/2014/main" id="{632F442F-0127-430A-8403-9B2ABD6540B5}"/>
              </a:ext>
            </a:extLst>
          </p:cNvPr>
          <p:cNvGrpSpPr/>
          <p:nvPr/>
        </p:nvGrpSpPr>
        <p:grpSpPr>
          <a:xfrm>
            <a:off x="722489" y="3270036"/>
            <a:ext cx="7461956" cy="1274235"/>
            <a:chOff x="1117600" y="2571750"/>
            <a:chExt cx="7636933" cy="889000"/>
          </a:xfrm>
        </p:grpSpPr>
        <p:sp>
          <p:nvSpPr>
            <p:cNvPr id="9" name="Rectangle: Rounded Corners 8">
              <a:extLst>
                <a:ext uri="{FF2B5EF4-FFF2-40B4-BE49-F238E27FC236}">
                  <a16:creationId xmlns:a16="http://schemas.microsoft.com/office/drawing/2014/main" id="{4C1CAD18-C56D-4DE1-A3A0-A06876A21525}"/>
                </a:ext>
              </a:extLst>
            </p:cNvPr>
            <p:cNvSpPr/>
            <p:nvPr/>
          </p:nvSpPr>
          <p:spPr>
            <a:xfrm>
              <a:off x="1117600" y="2571750"/>
              <a:ext cx="7636933" cy="8890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dirty="0"/>
            </a:p>
          </p:txBody>
        </p:sp>
        <p:sp>
          <p:nvSpPr>
            <p:cNvPr id="10" name="Rectangle: Rounded Corners 9">
              <a:extLst>
                <a:ext uri="{FF2B5EF4-FFF2-40B4-BE49-F238E27FC236}">
                  <a16:creationId xmlns:a16="http://schemas.microsoft.com/office/drawing/2014/main" id="{0E9350AD-8191-4882-8D4F-9A88D54DA159}"/>
                </a:ext>
              </a:extLst>
            </p:cNvPr>
            <p:cNvSpPr/>
            <p:nvPr/>
          </p:nvSpPr>
          <p:spPr>
            <a:xfrm>
              <a:off x="1210733" y="2639483"/>
              <a:ext cx="7467843"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3000" dirty="0" err="1">
                  <a:solidFill>
                    <a:schemeClr val="tx1"/>
                  </a:solidFill>
                  <a:latin typeface="#9Slide03 AmpleSoft" panose="02000000000000000000" pitchFamily="2" charset="0"/>
                </a:rPr>
                <a:t>Chú</a:t>
              </a:r>
              <a:r>
                <a:rPr lang="en-US" sz="3000" dirty="0">
                  <a:solidFill>
                    <a:schemeClr val="tx1"/>
                  </a:solidFill>
                  <a:latin typeface="#9Slide03 AmpleSoft" panose="02000000000000000000" pitchFamily="2" charset="0"/>
                </a:rPr>
                <a:t> ý </a:t>
              </a:r>
              <a:r>
                <a:rPr lang="en-US" sz="3000" dirty="0" err="1">
                  <a:solidFill>
                    <a:schemeClr val="tx1"/>
                  </a:solidFill>
                  <a:latin typeface="#9Slide03 AmpleSoft" panose="02000000000000000000" pitchFamily="2" charset="0"/>
                </a:rPr>
                <a:t>các</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từ</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khó</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dưới</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chân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trang</a:t>
              </a:r>
              <a:endParaRPr lang="en-US" sz="3000" dirty="0">
                <a:solidFill>
                  <a:schemeClr val="tx1"/>
                </a:solidFill>
                <a:latin typeface="#9Slide03 AmpleSoft" panose="02000000000000000000" pitchFamily="2" charset="0"/>
              </a:endParaRPr>
            </a:p>
          </p:txBody>
        </p:sp>
      </p:grpSp>
      <p:grpSp>
        <p:nvGrpSpPr>
          <p:cNvPr id="11" name="Group 10">
            <a:extLst>
              <a:ext uri="{FF2B5EF4-FFF2-40B4-BE49-F238E27FC236}">
                <a16:creationId xmlns:a16="http://schemas.microsoft.com/office/drawing/2014/main" id="{9EE54508-636C-4C0B-B3D7-5AAB9F764374}"/>
              </a:ext>
            </a:extLst>
          </p:cNvPr>
          <p:cNvGrpSpPr/>
          <p:nvPr/>
        </p:nvGrpSpPr>
        <p:grpSpPr>
          <a:xfrm>
            <a:off x="722489" y="4979809"/>
            <a:ext cx="7461956" cy="1274235"/>
            <a:chOff x="1117600" y="2571750"/>
            <a:chExt cx="7636933" cy="889000"/>
          </a:xfrm>
        </p:grpSpPr>
        <p:sp>
          <p:nvSpPr>
            <p:cNvPr id="12" name="Rectangle: Rounded Corners 11">
              <a:extLst>
                <a:ext uri="{FF2B5EF4-FFF2-40B4-BE49-F238E27FC236}">
                  <a16:creationId xmlns:a16="http://schemas.microsoft.com/office/drawing/2014/main" id="{43EE9529-BBAC-4E17-8184-B5D0B26CE556}"/>
                </a:ext>
              </a:extLst>
            </p:cNvPr>
            <p:cNvSpPr/>
            <p:nvPr/>
          </p:nvSpPr>
          <p:spPr>
            <a:xfrm>
              <a:off x="1117600" y="2571750"/>
              <a:ext cx="7636933" cy="8890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867" dirty="0"/>
            </a:p>
          </p:txBody>
        </p:sp>
        <p:sp>
          <p:nvSpPr>
            <p:cNvPr id="13" name="Rectangle: Rounded Corners 12">
              <a:extLst>
                <a:ext uri="{FF2B5EF4-FFF2-40B4-BE49-F238E27FC236}">
                  <a16:creationId xmlns:a16="http://schemas.microsoft.com/office/drawing/2014/main" id="{B9493903-F493-44AC-A3E4-8907B715F82B}"/>
                </a:ext>
              </a:extLst>
            </p:cNvPr>
            <p:cNvSpPr/>
            <p:nvPr/>
          </p:nvSpPr>
          <p:spPr>
            <a:xfrm>
              <a:off x="1210733" y="2639483"/>
              <a:ext cx="7467843"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3000" dirty="0" err="1">
                  <a:solidFill>
                    <a:schemeClr val="tx1"/>
                  </a:solidFill>
                  <a:latin typeface="#9Slide03 AmpleSoft" panose="02000000000000000000" pitchFamily="2" charset="0"/>
                </a:rPr>
                <a:t>Kết</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hợp</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các</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chiến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lược</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đọc</a:t>
              </a:r>
              <a:r>
                <a:rPr lang="en-US" sz="3000" dirty="0">
                  <a:solidFill>
                    <a:schemeClr val="tx1"/>
                  </a:solidFill>
                  <a:latin typeface="#9Slide03 AmpleSoft" panose="02000000000000000000" pitchFamily="2" charset="0"/>
                </a:rPr>
                <a:t> Theo </a:t>
              </a:r>
              <a:r>
                <a:rPr lang="en-US" sz="3000" dirty="0" err="1">
                  <a:solidFill>
                    <a:schemeClr val="tx1"/>
                  </a:solidFill>
                  <a:latin typeface="#9Slide03 AmpleSoft" panose="02000000000000000000" pitchFamily="2" charset="0"/>
                </a:rPr>
                <a:t>dõi</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Dự</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đoán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Đối</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chiếu</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Suy</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luận</a:t>
              </a:r>
              <a:endParaRPr lang="en-US" sz="3000" dirty="0">
                <a:solidFill>
                  <a:schemeClr val="tx1"/>
                </a:solidFill>
                <a:latin typeface="#9Slide03 AmpleSoft" panose="02000000000000000000" pitchFamily="2" charset="0"/>
              </a:endParaRPr>
            </a:p>
          </p:txBody>
        </p:sp>
      </p:grpSp>
    </p:spTree>
    <p:extLst>
      <p:ext uri="{BB962C8B-B14F-4D97-AF65-F5344CB8AC3E}">
        <p14:creationId xmlns:p14="http://schemas.microsoft.com/office/powerpoint/2010/main" val="2111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FAB8F66-3D68-47E4-BE66-53F4455ED83D}"/>
              </a:ext>
            </a:extLst>
          </p:cNvPr>
          <p:cNvSpPr/>
          <p:nvPr/>
        </p:nvSpPr>
        <p:spPr>
          <a:xfrm>
            <a:off x="329221" y="5572565"/>
            <a:ext cx="1003821" cy="956929"/>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3AFF47A-435F-4FC9-B899-39A998B2A1F7}"/>
              </a:ext>
            </a:extLst>
          </p:cNvPr>
          <p:cNvSpPr/>
          <p:nvPr/>
        </p:nvSpPr>
        <p:spPr>
          <a:xfrm>
            <a:off x="6287608" y="5572565"/>
            <a:ext cx="967563" cy="956929"/>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BE1E03-1CE3-1340-1464-20D27B4AA7CF}"/>
              </a:ext>
            </a:extLst>
          </p:cNvPr>
          <p:cNvSpPr/>
          <p:nvPr/>
        </p:nvSpPr>
        <p:spPr>
          <a:xfrm>
            <a:off x="329221" y="2052915"/>
            <a:ext cx="1003821" cy="956929"/>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D24923-C139-4D2A-CE39-961AE7856D8D}"/>
              </a:ext>
            </a:extLst>
          </p:cNvPr>
          <p:cNvSpPr/>
          <p:nvPr/>
        </p:nvSpPr>
        <p:spPr>
          <a:xfrm>
            <a:off x="329221" y="3257175"/>
            <a:ext cx="1003821" cy="956929"/>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0BA8E14-1B1B-EC94-97D4-5D133A722F50}"/>
              </a:ext>
            </a:extLst>
          </p:cNvPr>
          <p:cNvSpPr/>
          <p:nvPr/>
        </p:nvSpPr>
        <p:spPr>
          <a:xfrm>
            <a:off x="329221" y="4415715"/>
            <a:ext cx="1003821" cy="956929"/>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1A0C1E-38AC-BEFA-EC16-6A1E47C81A10}"/>
              </a:ext>
            </a:extLst>
          </p:cNvPr>
          <p:cNvSpPr/>
          <p:nvPr/>
        </p:nvSpPr>
        <p:spPr>
          <a:xfrm>
            <a:off x="6292125" y="2052915"/>
            <a:ext cx="967563" cy="956929"/>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E2FC50-5AB5-0FFE-8804-B509272BD3B5}"/>
              </a:ext>
            </a:extLst>
          </p:cNvPr>
          <p:cNvSpPr/>
          <p:nvPr/>
        </p:nvSpPr>
        <p:spPr>
          <a:xfrm>
            <a:off x="6292125" y="3257175"/>
            <a:ext cx="967563" cy="956929"/>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AD60DD-1937-67D1-5D07-39B8001081FA}"/>
              </a:ext>
            </a:extLst>
          </p:cNvPr>
          <p:cNvSpPr/>
          <p:nvPr/>
        </p:nvSpPr>
        <p:spPr>
          <a:xfrm>
            <a:off x="6292125" y="4415715"/>
            <a:ext cx="967563" cy="956929"/>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8A1653-BA91-695D-952B-030AFF458DC3}"/>
              </a:ext>
            </a:extLst>
          </p:cNvPr>
          <p:cNvSpPr/>
          <p:nvPr/>
        </p:nvSpPr>
        <p:spPr>
          <a:xfrm>
            <a:off x="260644" y="736061"/>
            <a:ext cx="967563" cy="96021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latin typeface="#9Slide03 Ample" panose="02000000000000000000" pitchFamily="2" charset="0"/>
              </a:rPr>
              <a:t>Ở </a:t>
            </a:r>
            <a:r>
              <a:rPr lang="en-US" sz="2000" dirty="0" err="1">
                <a:solidFill>
                  <a:schemeClr val="accent1"/>
                </a:solidFill>
                <a:latin typeface="#9Slide03 Ample" panose="02000000000000000000" pitchFamily="2" charset="0"/>
              </a:rPr>
              <a:t>ẩn</a:t>
            </a:r>
            <a:endParaRPr lang="en-US" sz="2000" dirty="0">
              <a:solidFill>
                <a:schemeClr val="accent1"/>
              </a:solidFill>
              <a:latin typeface="#9Slide03 Ample" panose="02000000000000000000" pitchFamily="2" charset="0"/>
            </a:endParaRPr>
          </a:p>
        </p:txBody>
      </p:sp>
      <p:sp>
        <p:nvSpPr>
          <p:cNvPr id="14" name="Rectangle 13">
            <a:extLst>
              <a:ext uri="{FF2B5EF4-FFF2-40B4-BE49-F238E27FC236}">
                <a16:creationId xmlns:a16="http://schemas.microsoft.com/office/drawing/2014/main" id="{C59DEF0C-169A-1FC6-5B0B-A424C796A717}"/>
              </a:ext>
            </a:extLst>
          </p:cNvPr>
          <p:cNvSpPr/>
          <p:nvPr/>
        </p:nvSpPr>
        <p:spPr>
          <a:xfrm>
            <a:off x="1462123" y="736061"/>
            <a:ext cx="967563" cy="96021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latin typeface="#9Slide03 Ample" panose="02000000000000000000" pitchFamily="2" charset="0"/>
              </a:rPr>
              <a:t>3</a:t>
            </a:r>
          </a:p>
        </p:txBody>
      </p:sp>
      <p:sp>
        <p:nvSpPr>
          <p:cNvPr id="15" name="Rectangle 14">
            <a:extLst>
              <a:ext uri="{FF2B5EF4-FFF2-40B4-BE49-F238E27FC236}">
                <a16:creationId xmlns:a16="http://schemas.microsoft.com/office/drawing/2014/main" id="{503559BB-41A1-6DD2-BBC9-A47E831256ED}"/>
              </a:ext>
            </a:extLst>
          </p:cNvPr>
          <p:cNvSpPr/>
          <p:nvPr/>
        </p:nvSpPr>
        <p:spPr>
          <a:xfrm>
            <a:off x="2663602" y="752009"/>
            <a:ext cx="967563" cy="96021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1"/>
                </a:solidFill>
                <a:latin typeface="#9Slide03 Ample" panose="02000000000000000000" pitchFamily="2" charset="0"/>
              </a:rPr>
              <a:t>Nhà</a:t>
            </a:r>
            <a:r>
              <a:rPr lang="en-US" sz="2000" dirty="0">
                <a:solidFill>
                  <a:schemeClr val="accent1"/>
                </a:solidFill>
                <a:latin typeface="#9Slide03 Ample" panose="02000000000000000000" pitchFamily="2" charset="0"/>
              </a:rPr>
              <a:t> Lê</a:t>
            </a:r>
          </a:p>
        </p:txBody>
      </p:sp>
      <p:sp>
        <p:nvSpPr>
          <p:cNvPr id="16" name="Rectangle 15">
            <a:extLst>
              <a:ext uri="{FF2B5EF4-FFF2-40B4-BE49-F238E27FC236}">
                <a16:creationId xmlns:a16="http://schemas.microsoft.com/office/drawing/2014/main" id="{8E9B13E1-FCA0-E4FC-17D3-22A4213E7E14}"/>
              </a:ext>
            </a:extLst>
          </p:cNvPr>
          <p:cNvSpPr/>
          <p:nvPr/>
        </p:nvSpPr>
        <p:spPr>
          <a:xfrm>
            <a:off x="3865081" y="741377"/>
            <a:ext cx="967563" cy="96021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latin typeface="#9Slide03 Ample" panose="02000000000000000000" pitchFamily="2" charset="0"/>
              </a:rPr>
              <a:t>16</a:t>
            </a:r>
          </a:p>
        </p:txBody>
      </p:sp>
      <p:sp>
        <p:nvSpPr>
          <p:cNvPr id="17" name="Rectangle 16">
            <a:extLst>
              <a:ext uri="{FF2B5EF4-FFF2-40B4-BE49-F238E27FC236}">
                <a16:creationId xmlns:a16="http://schemas.microsoft.com/office/drawing/2014/main" id="{AD58BE8F-6A7B-44C2-96AD-57159B8B4112}"/>
              </a:ext>
            </a:extLst>
          </p:cNvPr>
          <p:cNvSpPr/>
          <p:nvPr/>
        </p:nvSpPr>
        <p:spPr>
          <a:xfrm>
            <a:off x="5066560" y="736061"/>
            <a:ext cx="967563" cy="96021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1"/>
                </a:solidFill>
                <a:latin typeface="#9Slide03 Ample" panose="02000000000000000000" pitchFamily="2" charset="0"/>
              </a:rPr>
              <a:t>Truyền</a:t>
            </a:r>
            <a:r>
              <a:rPr lang="en-US" sz="2000" dirty="0">
                <a:solidFill>
                  <a:schemeClr val="accent1"/>
                </a:solidFill>
                <a:latin typeface="#9Slide03 Ample" panose="02000000000000000000" pitchFamily="2" charset="0"/>
              </a:rPr>
              <a:t> </a:t>
            </a:r>
            <a:r>
              <a:rPr lang="en-US" sz="2000" dirty="0" err="1">
                <a:solidFill>
                  <a:schemeClr val="accent1"/>
                </a:solidFill>
                <a:latin typeface="#9Slide03 Ample" panose="02000000000000000000" pitchFamily="2" charset="0"/>
              </a:rPr>
              <a:t>kì</a:t>
            </a:r>
            <a:endParaRPr lang="en-US" sz="2000" dirty="0">
              <a:solidFill>
                <a:schemeClr val="accent1"/>
              </a:solidFill>
              <a:latin typeface="#9Slide03 Ample" panose="02000000000000000000" pitchFamily="2" charset="0"/>
            </a:endParaRPr>
          </a:p>
        </p:txBody>
      </p:sp>
      <p:sp>
        <p:nvSpPr>
          <p:cNvPr id="18" name="Rectangle 17">
            <a:extLst>
              <a:ext uri="{FF2B5EF4-FFF2-40B4-BE49-F238E27FC236}">
                <a16:creationId xmlns:a16="http://schemas.microsoft.com/office/drawing/2014/main" id="{6E724016-801A-1824-A7F9-373708532A98}"/>
              </a:ext>
            </a:extLst>
          </p:cNvPr>
          <p:cNvSpPr/>
          <p:nvPr/>
        </p:nvSpPr>
        <p:spPr>
          <a:xfrm>
            <a:off x="6268039" y="736061"/>
            <a:ext cx="967563" cy="96021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1"/>
                </a:solidFill>
                <a:latin typeface="#9Slide03 Ample" panose="02000000000000000000" pitchFamily="2" charset="0"/>
              </a:rPr>
              <a:t>Hải</a:t>
            </a:r>
            <a:r>
              <a:rPr lang="en-US" sz="2000" dirty="0">
                <a:solidFill>
                  <a:schemeClr val="accent1"/>
                </a:solidFill>
                <a:latin typeface="#9Slide03 Ample" panose="02000000000000000000" pitchFamily="2" charset="0"/>
              </a:rPr>
              <a:t> </a:t>
            </a:r>
            <a:r>
              <a:rPr lang="en-US" sz="2000" dirty="0" err="1">
                <a:solidFill>
                  <a:schemeClr val="accent1"/>
                </a:solidFill>
                <a:latin typeface="#9Slide03 Ample" panose="02000000000000000000" pitchFamily="2" charset="0"/>
              </a:rPr>
              <a:t>Dương</a:t>
            </a:r>
            <a:endParaRPr lang="en-US" sz="2000" dirty="0">
              <a:solidFill>
                <a:schemeClr val="accent1"/>
              </a:solidFill>
              <a:latin typeface="#9Slide03 Ample" panose="02000000000000000000" pitchFamily="2" charset="0"/>
            </a:endParaRPr>
          </a:p>
        </p:txBody>
      </p:sp>
      <p:sp>
        <p:nvSpPr>
          <p:cNvPr id="19" name="Rectangle 18">
            <a:extLst>
              <a:ext uri="{FF2B5EF4-FFF2-40B4-BE49-F238E27FC236}">
                <a16:creationId xmlns:a16="http://schemas.microsoft.com/office/drawing/2014/main" id="{D3B739A5-30AE-F9C9-0266-CF50A231F41C}"/>
              </a:ext>
            </a:extLst>
          </p:cNvPr>
          <p:cNvSpPr/>
          <p:nvPr/>
        </p:nvSpPr>
        <p:spPr>
          <a:xfrm>
            <a:off x="7469518" y="752009"/>
            <a:ext cx="967563" cy="96021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1"/>
                </a:solidFill>
                <a:latin typeface="#9Slide03 Ample" panose="02000000000000000000" pitchFamily="2" charset="0"/>
              </a:rPr>
              <a:t>Vợ</a:t>
            </a:r>
            <a:r>
              <a:rPr lang="en-US" sz="2000" dirty="0">
                <a:solidFill>
                  <a:schemeClr val="accent1"/>
                </a:solidFill>
                <a:latin typeface="#9Slide03 Ample" panose="02000000000000000000" pitchFamily="2" charset="0"/>
              </a:rPr>
              <a:t> </a:t>
            </a:r>
            <a:r>
              <a:rPr lang="en-US" sz="2000" dirty="0" err="1">
                <a:solidFill>
                  <a:schemeClr val="accent1"/>
                </a:solidFill>
                <a:latin typeface="#9Slide03 Ample" panose="02000000000000000000" pitchFamily="2" charset="0"/>
              </a:rPr>
              <a:t>chàng</a:t>
            </a:r>
            <a:r>
              <a:rPr lang="en-US" sz="2000" dirty="0">
                <a:solidFill>
                  <a:schemeClr val="accent1"/>
                </a:solidFill>
                <a:latin typeface="#9Slide03 Ample" panose="02000000000000000000" pitchFamily="2" charset="0"/>
              </a:rPr>
              <a:t> </a:t>
            </a:r>
            <a:r>
              <a:rPr lang="en-US" sz="2000" dirty="0" err="1">
                <a:solidFill>
                  <a:schemeClr val="accent1"/>
                </a:solidFill>
                <a:latin typeface="#9Slide03 Ample" panose="02000000000000000000" pitchFamily="2" charset="0"/>
              </a:rPr>
              <a:t>Trương</a:t>
            </a:r>
            <a:endParaRPr lang="en-US" sz="2000" dirty="0">
              <a:solidFill>
                <a:schemeClr val="accent1"/>
              </a:solidFill>
              <a:latin typeface="#9Slide03 Ample" panose="02000000000000000000" pitchFamily="2" charset="0"/>
            </a:endParaRPr>
          </a:p>
        </p:txBody>
      </p:sp>
      <p:sp>
        <p:nvSpPr>
          <p:cNvPr id="20" name="Rectangle 19">
            <a:extLst>
              <a:ext uri="{FF2B5EF4-FFF2-40B4-BE49-F238E27FC236}">
                <a16:creationId xmlns:a16="http://schemas.microsoft.com/office/drawing/2014/main" id="{1AD442EA-677B-1CDB-73A3-2A13667434A7}"/>
              </a:ext>
            </a:extLst>
          </p:cNvPr>
          <p:cNvSpPr/>
          <p:nvPr/>
        </p:nvSpPr>
        <p:spPr>
          <a:xfrm>
            <a:off x="8670997" y="741377"/>
            <a:ext cx="967563" cy="96021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1"/>
                </a:solidFill>
                <a:latin typeface="#9Slide03 Ample" panose="02000000000000000000" pitchFamily="2" charset="0"/>
              </a:rPr>
              <a:t>Vũ</a:t>
            </a:r>
            <a:r>
              <a:rPr lang="en-US" sz="2000" dirty="0">
                <a:solidFill>
                  <a:schemeClr val="accent1"/>
                </a:solidFill>
                <a:latin typeface="#9Slide03 Ample" panose="02000000000000000000" pitchFamily="2" charset="0"/>
              </a:rPr>
              <a:t> </a:t>
            </a:r>
            <a:r>
              <a:rPr lang="en-US" sz="2000" dirty="0" err="1">
                <a:solidFill>
                  <a:schemeClr val="accent1"/>
                </a:solidFill>
                <a:latin typeface="#9Slide03 Ample" panose="02000000000000000000" pitchFamily="2" charset="0"/>
              </a:rPr>
              <a:t>Nương</a:t>
            </a:r>
            <a:endParaRPr lang="en-US" sz="2000" dirty="0">
              <a:solidFill>
                <a:schemeClr val="accent1"/>
              </a:solidFill>
              <a:latin typeface="#9Slide03 Ample" panose="02000000000000000000" pitchFamily="2" charset="0"/>
            </a:endParaRPr>
          </a:p>
        </p:txBody>
      </p:sp>
      <p:sp>
        <p:nvSpPr>
          <p:cNvPr id="21" name="Rectangle 20">
            <a:extLst>
              <a:ext uri="{FF2B5EF4-FFF2-40B4-BE49-F238E27FC236}">
                <a16:creationId xmlns:a16="http://schemas.microsoft.com/office/drawing/2014/main" id="{D155305F-52CF-1DA2-0A01-45FECD6E756C}"/>
              </a:ext>
            </a:extLst>
          </p:cNvPr>
          <p:cNvSpPr/>
          <p:nvPr/>
        </p:nvSpPr>
        <p:spPr>
          <a:xfrm>
            <a:off x="9872476" y="736061"/>
            <a:ext cx="967563" cy="96021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1"/>
                </a:solidFill>
                <a:latin typeface="#9Slide03 Ample" panose="02000000000000000000" pitchFamily="2" charset="0"/>
              </a:rPr>
              <a:t>Hải</a:t>
            </a:r>
            <a:r>
              <a:rPr lang="en-US" sz="2000" dirty="0">
                <a:solidFill>
                  <a:schemeClr val="accent1"/>
                </a:solidFill>
                <a:latin typeface="#9Slide03 Ample" panose="02000000000000000000" pitchFamily="2" charset="0"/>
              </a:rPr>
              <a:t> </a:t>
            </a:r>
            <a:r>
              <a:rPr lang="en-US" sz="2000" dirty="0" err="1">
                <a:solidFill>
                  <a:schemeClr val="accent1"/>
                </a:solidFill>
                <a:latin typeface="#9Slide03 Ample" panose="02000000000000000000" pitchFamily="2" charset="0"/>
              </a:rPr>
              <a:t>Phòng</a:t>
            </a:r>
            <a:endParaRPr lang="en-US" sz="2000" dirty="0">
              <a:solidFill>
                <a:schemeClr val="accent1"/>
              </a:solidFill>
              <a:latin typeface="#9Slide03 Ample" panose="02000000000000000000" pitchFamily="2" charset="0"/>
            </a:endParaRPr>
          </a:p>
        </p:txBody>
      </p:sp>
      <p:sp>
        <p:nvSpPr>
          <p:cNvPr id="22" name="Rectangle 21">
            <a:extLst>
              <a:ext uri="{FF2B5EF4-FFF2-40B4-BE49-F238E27FC236}">
                <a16:creationId xmlns:a16="http://schemas.microsoft.com/office/drawing/2014/main" id="{C9949A62-6311-57AF-E2A4-1AC720D15FCD}"/>
              </a:ext>
            </a:extLst>
          </p:cNvPr>
          <p:cNvSpPr/>
          <p:nvPr/>
        </p:nvSpPr>
        <p:spPr>
          <a:xfrm>
            <a:off x="11073955" y="725429"/>
            <a:ext cx="967563" cy="96021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1"/>
                </a:solidFill>
                <a:latin typeface="#9Slide03 Ample" panose="02000000000000000000" pitchFamily="2" charset="0"/>
              </a:rPr>
              <a:t>Mạn</a:t>
            </a:r>
            <a:r>
              <a:rPr lang="en-US" sz="2000" dirty="0">
                <a:solidFill>
                  <a:schemeClr val="accent1"/>
                </a:solidFill>
                <a:latin typeface="#9Slide03 Ample" panose="02000000000000000000" pitchFamily="2" charset="0"/>
              </a:rPr>
              <a:t> </a:t>
            </a:r>
            <a:r>
              <a:rPr lang="en-US" sz="2000" dirty="0" err="1">
                <a:solidFill>
                  <a:schemeClr val="accent1"/>
                </a:solidFill>
                <a:latin typeface="#9Slide03 Ample" panose="02000000000000000000" pitchFamily="2" charset="0"/>
              </a:rPr>
              <a:t>lục</a:t>
            </a:r>
            <a:endParaRPr lang="en-US" sz="2000" dirty="0">
              <a:solidFill>
                <a:schemeClr val="accent1"/>
              </a:solidFill>
              <a:latin typeface="#9Slide03 Ample" panose="02000000000000000000" pitchFamily="2" charset="0"/>
            </a:endParaRPr>
          </a:p>
        </p:txBody>
      </p:sp>
      <p:pic>
        <p:nvPicPr>
          <p:cNvPr id="24" name="Picture 23">
            <a:extLst>
              <a:ext uri="{FF2B5EF4-FFF2-40B4-BE49-F238E27FC236}">
                <a16:creationId xmlns:a16="http://schemas.microsoft.com/office/drawing/2014/main" id="{2D9F98E7-A935-D117-78D7-B1B96E51ACC9}"/>
              </a:ext>
            </a:extLst>
          </p:cNvPr>
          <p:cNvPicPr>
            <a:picLocks noChangeAspect="1"/>
          </p:cNvPicPr>
          <p:nvPr/>
        </p:nvPicPr>
        <p:blipFill rotWithShape="1">
          <a:blip r:embed="rId3">
            <a:extLst>
              <a:ext uri="{28A0092B-C50C-407E-A947-70E740481C1C}">
                <a14:useLocalDpi xmlns:a14="http://schemas.microsoft.com/office/drawing/2010/main" val="0"/>
              </a:ext>
            </a:extLst>
          </a:blip>
          <a:srcRect r="24108" b="12135"/>
          <a:stretch/>
        </p:blipFill>
        <p:spPr>
          <a:xfrm>
            <a:off x="1487020" y="2131785"/>
            <a:ext cx="833380" cy="754070"/>
          </a:xfrm>
          <a:prstGeom prst="rect">
            <a:avLst/>
          </a:prstGeom>
        </p:spPr>
      </p:pic>
      <p:sp>
        <p:nvSpPr>
          <p:cNvPr id="25" name="矩形 23">
            <a:extLst>
              <a:ext uri="{FF2B5EF4-FFF2-40B4-BE49-F238E27FC236}">
                <a16:creationId xmlns:a16="http://schemas.microsoft.com/office/drawing/2014/main" id="{F1B40417-DF84-B7FB-7AAA-A6BC1F3BF2DF}"/>
              </a:ext>
            </a:extLst>
          </p:cNvPr>
          <p:cNvSpPr/>
          <p:nvPr/>
        </p:nvSpPr>
        <p:spPr>
          <a:xfrm>
            <a:off x="2378659" y="2299553"/>
            <a:ext cx="3794798" cy="492443"/>
          </a:xfrm>
          <a:prstGeom prst="rect">
            <a:avLst/>
          </a:prstGeom>
        </p:spPr>
        <p:txBody>
          <a:bodyPr wrap="square">
            <a:spAutoFit/>
          </a:bodyPr>
          <a:lstStyle/>
          <a:p>
            <a:pPr algn="just">
              <a:spcBef>
                <a:spcPts val="800"/>
              </a:spcBef>
              <a:spcAft>
                <a:spcPts val="0"/>
              </a:spcAft>
            </a:pP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Quê</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của</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tác</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giả</a:t>
            </a:r>
            <a:endParaRPr lang="en-US" sz="2600" kern="100" dirty="0">
              <a:effectLst/>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27" name="矩形 23">
            <a:extLst>
              <a:ext uri="{FF2B5EF4-FFF2-40B4-BE49-F238E27FC236}">
                <a16:creationId xmlns:a16="http://schemas.microsoft.com/office/drawing/2014/main" id="{876FD054-3B05-6BED-BE8B-4A83E4693EDB}"/>
              </a:ext>
            </a:extLst>
          </p:cNvPr>
          <p:cNvSpPr/>
          <p:nvPr/>
        </p:nvSpPr>
        <p:spPr>
          <a:xfrm>
            <a:off x="2392796" y="3489416"/>
            <a:ext cx="3794798" cy="492443"/>
          </a:xfrm>
          <a:prstGeom prst="rect">
            <a:avLst/>
          </a:prstGeom>
        </p:spPr>
        <p:txBody>
          <a:bodyPr wrap="square">
            <a:spAutoFit/>
          </a:bodyPr>
          <a:lstStyle/>
          <a:p>
            <a:pPr algn="just">
              <a:spcBef>
                <a:spcPts val="800"/>
              </a:spcBef>
              <a:spcAft>
                <a:spcPts val="0"/>
              </a:spcAft>
            </a:pP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Triều</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đại</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tác</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giả</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sống</a:t>
            </a:r>
            <a:endParaRPr lang="en-US" sz="2600" kern="100" dirty="0">
              <a:effectLst/>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28" name="矩形 23">
            <a:extLst>
              <a:ext uri="{FF2B5EF4-FFF2-40B4-BE49-F238E27FC236}">
                <a16:creationId xmlns:a16="http://schemas.microsoft.com/office/drawing/2014/main" id="{2CE8070E-E546-AA0E-39C1-96E9D8E3CCF1}"/>
              </a:ext>
            </a:extLst>
          </p:cNvPr>
          <p:cNvSpPr/>
          <p:nvPr/>
        </p:nvSpPr>
        <p:spPr>
          <a:xfrm>
            <a:off x="2427085" y="4466216"/>
            <a:ext cx="3436669" cy="892552"/>
          </a:xfrm>
          <a:prstGeom prst="rect">
            <a:avLst/>
          </a:prstGeom>
        </p:spPr>
        <p:txBody>
          <a:bodyPr wrap="square">
            <a:spAutoFit/>
          </a:bodyPr>
          <a:lstStyle/>
          <a:p>
            <a:pPr algn="just">
              <a:spcBef>
                <a:spcPts val="800"/>
              </a:spcBef>
              <a:spcAft>
                <a:spcPts val="0"/>
              </a:spcAft>
            </a:pP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Tác</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giả</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làm</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quan</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1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năm</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rồi</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xin</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về</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quê</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endParaRPr lang="en-US" sz="2600" kern="100" dirty="0">
              <a:effectLst/>
              <a:latin typeface="#9Slide03 AmpleSoft" panose="02000000000000000000" pitchFamily="2" charset="0"/>
              <a:ea typeface="Calibri" panose="020F0502020204030204" pitchFamily="34" charset="0"/>
              <a:cs typeface="Times New Roman" panose="02020603050405020304" pitchFamily="18" charset="0"/>
            </a:endParaRPr>
          </a:p>
        </p:txBody>
      </p:sp>
      <p:pic>
        <p:nvPicPr>
          <p:cNvPr id="31" name="Picture 30">
            <a:extLst>
              <a:ext uri="{FF2B5EF4-FFF2-40B4-BE49-F238E27FC236}">
                <a16:creationId xmlns:a16="http://schemas.microsoft.com/office/drawing/2014/main" id="{BAABE40F-F215-9AF9-204E-53C311E23C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45" r="12764"/>
          <a:stretch/>
        </p:blipFill>
        <p:spPr>
          <a:xfrm>
            <a:off x="1501612" y="3320140"/>
            <a:ext cx="818787" cy="830997"/>
          </a:xfrm>
          <a:prstGeom prst="rect">
            <a:avLst/>
          </a:prstGeom>
        </p:spPr>
      </p:pic>
      <p:pic>
        <p:nvPicPr>
          <p:cNvPr id="33" name="Picture 32">
            <a:extLst>
              <a:ext uri="{FF2B5EF4-FFF2-40B4-BE49-F238E27FC236}">
                <a16:creationId xmlns:a16="http://schemas.microsoft.com/office/drawing/2014/main" id="{3C9F8EE6-0E27-63C5-DDB5-8350E5C1BB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903" t="46628" r="37121" b="4396"/>
          <a:stretch/>
        </p:blipFill>
        <p:spPr>
          <a:xfrm>
            <a:off x="1477228" y="4513464"/>
            <a:ext cx="778104" cy="798056"/>
          </a:xfrm>
          <a:prstGeom prst="rect">
            <a:avLst/>
          </a:prstGeom>
        </p:spPr>
      </p:pic>
      <p:pic>
        <p:nvPicPr>
          <p:cNvPr id="35" name="Picture 34">
            <a:extLst>
              <a:ext uri="{FF2B5EF4-FFF2-40B4-BE49-F238E27FC236}">
                <a16:creationId xmlns:a16="http://schemas.microsoft.com/office/drawing/2014/main" id="{40831486-2CB3-08EC-AA47-33E530F8A7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4487" y="2081162"/>
            <a:ext cx="830997" cy="830997"/>
          </a:xfrm>
          <a:prstGeom prst="rect">
            <a:avLst/>
          </a:prstGeom>
        </p:spPr>
      </p:pic>
      <p:sp>
        <p:nvSpPr>
          <p:cNvPr id="36" name="矩形 23">
            <a:extLst>
              <a:ext uri="{FF2B5EF4-FFF2-40B4-BE49-F238E27FC236}">
                <a16:creationId xmlns:a16="http://schemas.microsoft.com/office/drawing/2014/main" id="{116342AE-1A4D-B164-B102-E684E82223A7}"/>
              </a:ext>
            </a:extLst>
          </p:cNvPr>
          <p:cNvSpPr/>
          <p:nvPr/>
        </p:nvSpPr>
        <p:spPr>
          <a:xfrm>
            <a:off x="8294850" y="2134473"/>
            <a:ext cx="3710547" cy="892552"/>
          </a:xfrm>
          <a:prstGeom prst="rect">
            <a:avLst/>
          </a:prstGeom>
        </p:spPr>
        <p:txBody>
          <a:bodyPr wrap="square">
            <a:spAutoFit/>
          </a:bodyPr>
          <a:lstStyle/>
          <a:p>
            <a:pPr algn="just">
              <a:spcBef>
                <a:spcPts val="800"/>
              </a:spcBef>
              <a:spcAft>
                <a:spcPts val="0"/>
              </a:spcAft>
            </a:pP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Văn</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bản</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là</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câu</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chuyện</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thứ</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trong</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tập</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truyện</a:t>
            </a:r>
            <a:endParaRPr lang="en-US" sz="2600" kern="100" dirty="0">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37" name="矩形 23">
            <a:extLst>
              <a:ext uri="{FF2B5EF4-FFF2-40B4-BE49-F238E27FC236}">
                <a16:creationId xmlns:a16="http://schemas.microsoft.com/office/drawing/2014/main" id="{1A32FFEB-E3F5-8124-F11A-9EC135D0F199}"/>
              </a:ext>
            </a:extLst>
          </p:cNvPr>
          <p:cNvSpPr/>
          <p:nvPr/>
        </p:nvSpPr>
        <p:spPr>
          <a:xfrm>
            <a:off x="8294851" y="3241870"/>
            <a:ext cx="3710546" cy="892552"/>
          </a:xfrm>
          <a:prstGeom prst="rect">
            <a:avLst/>
          </a:prstGeom>
        </p:spPr>
        <p:txBody>
          <a:bodyPr wrap="square">
            <a:spAutoFit/>
          </a:bodyPr>
          <a:lstStyle/>
          <a:p>
            <a:pPr>
              <a:spcBef>
                <a:spcPts val="800"/>
              </a:spcBef>
              <a:spcAft>
                <a:spcPts val="0"/>
              </a:spcAft>
            </a:pP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Văn</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bản</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được</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sáng</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tạo</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thêm</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từ</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truyện</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cổ</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600" kern="0" dirty="0" err="1">
                <a:latin typeface="#9Slide03 AmpleSoft" panose="02000000000000000000" pitchFamily="2" charset="0"/>
                <a:ea typeface="Times New Roman" panose="02020603050405020304" pitchFamily="18" charset="0"/>
                <a:cs typeface="Times New Roman" panose="02020603050405020304" pitchFamily="18" charset="0"/>
              </a:rPr>
              <a:t>tích</a:t>
            </a:r>
            <a:r>
              <a:rPr lang="en-US" sz="2600" kern="0" dirty="0">
                <a:latin typeface="#9Slide03 AmpleSoft" panose="02000000000000000000" pitchFamily="2" charset="0"/>
                <a:ea typeface="Times New Roman" panose="02020603050405020304" pitchFamily="18" charset="0"/>
                <a:cs typeface="Times New Roman" panose="02020603050405020304" pitchFamily="18" charset="0"/>
              </a:rPr>
              <a:t> …</a:t>
            </a:r>
            <a:endParaRPr lang="en-US" sz="2600" kern="100" dirty="0">
              <a:effectLst/>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38" name="矩形 23">
            <a:extLst>
              <a:ext uri="{FF2B5EF4-FFF2-40B4-BE49-F238E27FC236}">
                <a16:creationId xmlns:a16="http://schemas.microsoft.com/office/drawing/2014/main" id="{CFAC7A56-7219-C0E9-7246-0E388D66A140}"/>
              </a:ext>
            </a:extLst>
          </p:cNvPr>
          <p:cNvSpPr/>
          <p:nvPr/>
        </p:nvSpPr>
        <p:spPr>
          <a:xfrm>
            <a:off x="8322349" y="4466216"/>
            <a:ext cx="3462632" cy="892552"/>
          </a:xfrm>
          <a:prstGeom prst="rect">
            <a:avLst/>
          </a:prstGeom>
        </p:spPr>
        <p:txBody>
          <a:bodyPr wrap="square">
            <a:spAutoFit/>
          </a:bodyPr>
          <a:lstStyle/>
          <a:p>
            <a:pPr algn="just">
              <a:spcBef>
                <a:spcPts val="800"/>
              </a:spcBef>
              <a:spcAft>
                <a:spcPts val="0"/>
              </a:spcAft>
            </a:pP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Thể</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loại</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của</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văn</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bản</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Truyện</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 </a:t>
            </a:r>
            <a:endParaRPr lang="en-US" sz="2600" kern="100" dirty="0">
              <a:effectLst/>
              <a:latin typeface="#9Slide03 AmpleSoft" panose="02000000000000000000" pitchFamily="2" charset="0"/>
              <a:ea typeface="Calibri" panose="020F0502020204030204" pitchFamily="34" charset="0"/>
              <a:cs typeface="Times New Roman" panose="02020603050405020304" pitchFamily="18" charset="0"/>
            </a:endParaRPr>
          </a:p>
        </p:txBody>
      </p:sp>
      <p:pic>
        <p:nvPicPr>
          <p:cNvPr id="41" name="Picture 40">
            <a:extLst>
              <a:ext uri="{FF2B5EF4-FFF2-40B4-BE49-F238E27FC236}">
                <a16:creationId xmlns:a16="http://schemas.microsoft.com/office/drawing/2014/main" id="{5CA62DFE-C69F-7E6B-CB4C-75BB41899F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446120" y="3415516"/>
            <a:ext cx="662297" cy="664501"/>
          </a:xfrm>
          <a:prstGeom prst="rect">
            <a:avLst/>
          </a:prstGeom>
        </p:spPr>
      </p:pic>
      <p:pic>
        <p:nvPicPr>
          <p:cNvPr id="42" name="Picture 41">
            <a:extLst>
              <a:ext uri="{FF2B5EF4-FFF2-40B4-BE49-F238E27FC236}">
                <a16:creationId xmlns:a16="http://schemas.microsoft.com/office/drawing/2014/main" id="{D9B8BEC6-F2A3-EF29-6B4A-4999DA04F4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156790">
            <a:off x="7289925" y="4388301"/>
            <a:ext cx="1048381" cy="104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矩形 12">
            <a:extLst>
              <a:ext uri="{FF2B5EF4-FFF2-40B4-BE49-F238E27FC236}">
                <a16:creationId xmlns:a16="http://schemas.microsoft.com/office/drawing/2014/main" id="{71F7D9EA-BB7D-6D4B-3136-0E74FCC96CEB}"/>
              </a:ext>
            </a:extLst>
          </p:cNvPr>
          <p:cNvSpPr/>
          <p:nvPr/>
        </p:nvSpPr>
        <p:spPr>
          <a:xfrm>
            <a:off x="283020" y="100939"/>
            <a:ext cx="11780874" cy="523220"/>
          </a:xfrm>
          <a:prstGeom prst="rect">
            <a:avLst/>
          </a:prstGeom>
        </p:spPr>
        <p:txBody>
          <a:bodyPr wrap="square">
            <a:spAutoFit/>
          </a:bodyPr>
          <a:lstStyle/>
          <a:p>
            <a:pPr algn="ctr"/>
            <a:r>
              <a:rPr lang="en-US" altLang="zh-CN" sz="2800" spc="300" dirty="0" err="1">
                <a:solidFill>
                  <a:srgbClr val="FF0000"/>
                </a:solidFill>
                <a:latin typeface="#9Slide07 SVNAppleberry" panose="02040603050506020204" pitchFamily="18" charset="0"/>
                <a:ea typeface="李旭科书法" charset="0"/>
              </a:rPr>
              <a:t>Ghép</a:t>
            </a:r>
            <a:r>
              <a:rPr lang="en-US" altLang="zh-CN" sz="2800" spc="300" dirty="0">
                <a:solidFill>
                  <a:srgbClr val="FF0000"/>
                </a:solidFill>
                <a:latin typeface="#9Slide07 SVNAppleberry" panose="02040603050506020204" pitchFamily="18" charset="0"/>
                <a:ea typeface="李旭科书法" charset="0"/>
              </a:rPr>
              <a:t> </a:t>
            </a:r>
            <a:r>
              <a:rPr lang="en-US" altLang="zh-CN" sz="2800" spc="300" dirty="0" err="1">
                <a:solidFill>
                  <a:srgbClr val="FF0000"/>
                </a:solidFill>
                <a:latin typeface="#9Slide07 SVNAppleberry" panose="02040603050506020204" pitchFamily="18" charset="0"/>
                <a:ea typeface="李旭科书法" charset="0"/>
              </a:rPr>
              <a:t>từ</a:t>
            </a:r>
            <a:r>
              <a:rPr lang="en-US" altLang="zh-CN" sz="2800" spc="300" dirty="0">
                <a:solidFill>
                  <a:srgbClr val="FF0000"/>
                </a:solidFill>
                <a:latin typeface="#9Slide07 SVNAppleberry" panose="02040603050506020204" pitchFamily="18" charset="0"/>
                <a:ea typeface="李旭科书法" charset="0"/>
              </a:rPr>
              <a:t> </a:t>
            </a:r>
            <a:r>
              <a:rPr lang="en-US" altLang="zh-CN" sz="2800" spc="300" dirty="0" err="1">
                <a:solidFill>
                  <a:srgbClr val="FF0000"/>
                </a:solidFill>
                <a:latin typeface="#9Slide07 SVNAppleberry" panose="02040603050506020204" pitchFamily="18" charset="0"/>
                <a:ea typeface="李旭科书法" charset="0"/>
              </a:rPr>
              <a:t>khóa</a:t>
            </a:r>
            <a:r>
              <a:rPr lang="en-US" altLang="zh-CN" sz="2800" spc="300" dirty="0">
                <a:solidFill>
                  <a:srgbClr val="FF0000"/>
                </a:solidFill>
                <a:latin typeface="#9Slide07 SVNAppleberry" panose="02040603050506020204" pitchFamily="18" charset="0"/>
                <a:ea typeface="李旭科书法" charset="0"/>
              </a:rPr>
              <a:t> ở </a:t>
            </a:r>
            <a:r>
              <a:rPr lang="en-US" altLang="zh-CN" sz="2800" spc="300" dirty="0" err="1">
                <a:solidFill>
                  <a:srgbClr val="FF0000"/>
                </a:solidFill>
                <a:latin typeface="#9Slide07 SVNAppleberry" panose="02040603050506020204" pitchFamily="18" charset="0"/>
                <a:ea typeface="李旭科书法" charset="0"/>
              </a:rPr>
              <a:t>khung</a:t>
            </a:r>
            <a:r>
              <a:rPr lang="en-US" altLang="zh-CN" sz="2800" spc="300" dirty="0">
                <a:solidFill>
                  <a:srgbClr val="FF0000"/>
                </a:solidFill>
                <a:latin typeface="#9Slide07 SVNAppleberry" panose="02040603050506020204" pitchFamily="18" charset="0"/>
                <a:ea typeface="李旭科书法" charset="0"/>
              </a:rPr>
              <a:t> </a:t>
            </a:r>
            <a:r>
              <a:rPr lang="en-US" altLang="zh-CN" sz="2800" spc="300" dirty="0" err="1">
                <a:solidFill>
                  <a:srgbClr val="FF0000"/>
                </a:solidFill>
                <a:latin typeface="#9Slide07 SVNAppleberry" panose="02040603050506020204" pitchFamily="18" charset="0"/>
                <a:ea typeface="李旭科书法" charset="0"/>
              </a:rPr>
              <a:t>vàng</a:t>
            </a:r>
            <a:r>
              <a:rPr lang="en-US" altLang="zh-CN" sz="2800" spc="300" dirty="0">
                <a:solidFill>
                  <a:srgbClr val="FF0000"/>
                </a:solidFill>
                <a:latin typeface="#9Slide07 SVNAppleberry" panose="02040603050506020204" pitchFamily="18" charset="0"/>
                <a:ea typeface="李旭科书法" charset="0"/>
              </a:rPr>
              <a:t> </a:t>
            </a:r>
            <a:r>
              <a:rPr lang="en-US" altLang="zh-CN" sz="2800" spc="300" dirty="0" err="1">
                <a:solidFill>
                  <a:srgbClr val="FF0000"/>
                </a:solidFill>
                <a:latin typeface="#9Slide07 SVNAppleberry" panose="02040603050506020204" pitchFamily="18" charset="0"/>
                <a:ea typeface="李旭科书法" charset="0"/>
              </a:rPr>
              <a:t>vào</a:t>
            </a:r>
            <a:r>
              <a:rPr lang="en-US" altLang="zh-CN" sz="2800" spc="300" dirty="0">
                <a:solidFill>
                  <a:srgbClr val="FF0000"/>
                </a:solidFill>
                <a:latin typeface="#9Slide07 SVNAppleberry" panose="02040603050506020204" pitchFamily="18" charset="0"/>
                <a:ea typeface="李旭科书法" charset="0"/>
              </a:rPr>
              <a:t> </a:t>
            </a:r>
            <a:r>
              <a:rPr lang="en-US" altLang="zh-CN" sz="2800" spc="300" dirty="0" err="1">
                <a:solidFill>
                  <a:srgbClr val="FF0000"/>
                </a:solidFill>
                <a:latin typeface="#9Slide07 SVNAppleberry" panose="02040603050506020204" pitchFamily="18" charset="0"/>
                <a:ea typeface="李旭科书法" charset="0"/>
              </a:rPr>
              <a:t>đúng</a:t>
            </a:r>
            <a:r>
              <a:rPr lang="en-US" altLang="zh-CN" sz="2800" spc="300" dirty="0">
                <a:solidFill>
                  <a:srgbClr val="FF0000"/>
                </a:solidFill>
                <a:latin typeface="#9Slide07 SVNAppleberry" panose="02040603050506020204" pitchFamily="18" charset="0"/>
                <a:ea typeface="李旭科书法" charset="0"/>
              </a:rPr>
              <a:t> </a:t>
            </a:r>
            <a:r>
              <a:rPr lang="en-US" altLang="zh-CN" sz="2800" spc="300" dirty="0" err="1">
                <a:solidFill>
                  <a:srgbClr val="FF0000"/>
                </a:solidFill>
                <a:latin typeface="#9Slide07 SVNAppleberry" panose="02040603050506020204" pitchFamily="18" charset="0"/>
                <a:ea typeface="李旭科书法" charset="0"/>
              </a:rPr>
              <a:t>nội</a:t>
            </a:r>
            <a:r>
              <a:rPr lang="en-US" altLang="zh-CN" sz="2800" spc="300" dirty="0">
                <a:solidFill>
                  <a:srgbClr val="FF0000"/>
                </a:solidFill>
                <a:latin typeface="#9Slide07 SVNAppleberry" panose="02040603050506020204" pitchFamily="18" charset="0"/>
                <a:ea typeface="李旭科书法" charset="0"/>
              </a:rPr>
              <a:t> dung </a:t>
            </a:r>
            <a:r>
              <a:rPr lang="en-US" altLang="zh-CN" sz="2800" spc="300" dirty="0" err="1">
                <a:solidFill>
                  <a:srgbClr val="FF0000"/>
                </a:solidFill>
                <a:latin typeface="#9Slide07 SVNAppleberry" panose="02040603050506020204" pitchFamily="18" charset="0"/>
                <a:ea typeface="李旭科书法" charset="0"/>
              </a:rPr>
              <a:t>của</a:t>
            </a:r>
            <a:r>
              <a:rPr lang="en-US" altLang="zh-CN" sz="2800" spc="300" dirty="0">
                <a:solidFill>
                  <a:srgbClr val="FF0000"/>
                </a:solidFill>
                <a:latin typeface="#9Slide07 SVNAppleberry" panose="02040603050506020204" pitchFamily="18" charset="0"/>
                <a:ea typeface="李旭科书法" charset="0"/>
              </a:rPr>
              <a:t> </a:t>
            </a:r>
            <a:r>
              <a:rPr lang="en-US" altLang="zh-CN" sz="2800" spc="300" dirty="0" err="1">
                <a:solidFill>
                  <a:srgbClr val="FF0000"/>
                </a:solidFill>
                <a:latin typeface="#9Slide07 SVNAppleberry" panose="02040603050506020204" pitchFamily="18" charset="0"/>
                <a:ea typeface="李旭科书法" charset="0"/>
              </a:rPr>
              <a:t>nó</a:t>
            </a:r>
            <a:endParaRPr lang="zh-CN" altLang="en-US" sz="2800" spc="300" dirty="0">
              <a:solidFill>
                <a:srgbClr val="FF0000"/>
              </a:solidFill>
              <a:latin typeface="#9Slide07 SVNAppleberry" panose="02040603050506020204" pitchFamily="18" charset="0"/>
              <a:ea typeface="李旭科书法" charset="0"/>
            </a:endParaRPr>
          </a:p>
        </p:txBody>
      </p:sp>
      <p:sp>
        <p:nvSpPr>
          <p:cNvPr id="39" name="矩形 23">
            <a:extLst>
              <a:ext uri="{FF2B5EF4-FFF2-40B4-BE49-F238E27FC236}">
                <a16:creationId xmlns:a16="http://schemas.microsoft.com/office/drawing/2014/main" id="{CEE24AF5-C0C7-407E-91AC-E4A92883DFA1}"/>
              </a:ext>
            </a:extLst>
          </p:cNvPr>
          <p:cNvSpPr/>
          <p:nvPr/>
        </p:nvSpPr>
        <p:spPr>
          <a:xfrm>
            <a:off x="2427086" y="5604753"/>
            <a:ext cx="3516514" cy="892552"/>
          </a:xfrm>
          <a:prstGeom prst="rect">
            <a:avLst/>
          </a:prstGeom>
        </p:spPr>
        <p:txBody>
          <a:bodyPr wrap="square">
            <a:spAutoFit/>
          </a:bodyPr>
          <a:lstStyle/>
          <a:p>
            <a:pPr algn="just">
              <a:spcBef>
                <a:spcPts val="800"/>
              </a:spcBef>
              <a:spcAft>
                <a:spcPts val="0"/>
              </a:spcAft>
            </a:pP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Tên</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tác</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phẩm</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duy</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nhất</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của</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tác</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giả</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Truyền</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kì</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endParaRPr lang="en-US" sz="2600" kern="100" dirty="0">
              <a:effectLst/>
              <a:latin typeface="#9Slide03 AmpleSoft" panose="02000000000000000000" pitchFamily="2" charset="0"/>
              <a:ea typeface="Calibri" panose="020F0502020204030204" pitchFamily="34" charset="0"/>
              <a:cs typeface="Times New Roman" panose="02020603050405020304" pitchFamily="18" charset="0"/>
            </a:endParaRPr>
          </a:p>
        </p:txBody>
      </p:sp>
      <p:pic>
        <p:nvPicPr>
          <p:cNvPr id="40" name="Picture 39">
            <a:extLst>
              <a:ext uri="{FF2B5EF4-FFF2-40B4-BE49-F238E27FC236}">
                <a16:creationId xmlns:a16="http://schemas.microsoft.com/office/drawing/2014/main" id="{BBE9E38E-D702-4143-9380-8E4F9A27D76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477228" y="5666423"/>
            <a:ext cx="778104" cy="765331"/>
          </a:xfrm>
          <a:prstGeom prst="rect">
            <a:avLst/>
          </a:prstGeom>
        </p:spPr>
      </p:pic>
      <p:sp>
        <p:nvSpPr>
          <p:cNvPr id="44" name="矩形 23">
            <a:extLst>
              <a:ext uri="{FF2B5EF4-FFF2-40B4-BE49-F238E27FC236}">
                <a16:creationId xmlns:a16="http://schemas.microsoft.com/office/drawing/2014/main" id="{81BB05F0-047D-4C5E-929D-5A9734F18253}"/>
              </a:ext>
            </a:extLst>
          </p:cNvPr>
          <p:cNvSpPr/>
          <p:nvPr/>
        </p:nvSpPr>
        <p:spPr>
          <a:xfrm>
            <a:off x="8322349" y="5623066"/>
            <a:ext cx="3462632" cy="892552"/>
          </a:xfrm>
          <a:prstGeom prst="rect">
            <a:avLst/>
          </a:prstGeom>
        </p:spPr>
        <p:txBody>
          <a:bodyPr wrap="square">
            <a:spAutoFit/>
          </a:bodyPr>
          <a:lstStyle/>
          <a:p>
            <a:pPr algn="just">
              <a:spcBef>
                <a:spcPts val="800"/>
              </a:spcBef>
              <a:spcAft>
                <a:spcPts val="0"/>
              </a:spcAft>
            </a:pP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Văn</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bản</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được</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chia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làm</a:t>
            </a:r>
            <a:r>
              <a:rPr lang="en-US" sz="2600" kern="0" dirty="0">
                <a:latin typeface="#9Slide03 AmpleSoft" panose="02000000000000000000" pitchFamily="2" charset="0"/>
                <a:ea typeface="Calibri" panose="020F0502020204030204" pitchFamily="34" charset="0"/>
                <a:cs typeface="Times New Roman" panose="02020603050405020304" pitchFamily="18" charset="0"/>
              </a:rPr>
              <a:t> … </a:t>
            </a:r>
            <a:r>
              <a:rPr lang="en-US" sz="2600" kern="0" dirty="0" err="1">
                <a:latin typeface="#9Slide03 AmpleSoft" panose="02000000000000000000" pitchFamily="2" charset="0"/>
                <a:ea typeface="Calibri" panose="020F0502020204030204" pitchFamily="34" charset="0"/>
                <a:cs typeface="Times New Roman" panose="02020603050405020304" pitchFamily="18" charset="0"/>
              </a:rPr>
              <a:t>phần</a:t>
            </a:r>
            <a:endParaRPr lang="en-US" sz="2600" kern="100" dirty="0">
              <a:effectLst/>
              <a:latin typeface="#9Slide03 AmpleSoft" panose="02000000000000000000" pitchFamily="2" charset="0"/>
              <a:ea typeface="Calibri" panose="020F0502020204030204" pitchFamily="34" charset="0"/>
              <a:cs typeface="Times New Roman" panose="02020603050405020304" pitchFamily="18" charset="0"/>
            </a:endParaRPr>
          </a:p>
        </p:txBody>
      </p:sp>
      <p:pic>
        <p:nvPicPr>
          <p:cNvPr id="45" name="Picture 44">
            <a:extLst>
              <a:ext uri="{FF2B5EF4-FFF2-40B4-BE49-F238E27FC236}">
                <a16:creationId xmlns:a16="http://schemas.microsoft.com/office/drawing/2014/main" id="{0BF61DE2-5D67-4DF2-9046-697C9D471D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21422093">
            <a:off x="7513459" y="5754299"/>
            <a:ext cx="604112" cy="71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449405"/>
      </p:ext>
    </p:extLst>
  </p:cSld>
  <p:clrMapOvr>
    <a:masterClrMapping/>
  </p:clrMapOvr>
  <mc:AlternateContent xmlns:mc="http://schemas.openxmlformats.org/markup-compatibility/2006" xmlns:p14="http://schemas.microsoft.com/office/powerpoint/2010/main">
    <mc:Choice Requires="p14">
      <p:transition spd="slow" p14:dur="15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4.81481E-6 L -0.48633 0.19167 " pathEditMode="relative" rAng="0" ptsTypes="AA">
                                      <p:cBhvr>
                                        <p:cTn id="6" dur="2000" fill="hold"/>
                                        <p:tgtEl>
                                          <p:spTgt spid="18"/>
                                        </p:tgtEl>
                                        <p:attrNameLst>
                                          <p:attrName>ppt_x</p:attrName>
                                          <p:attrName>ppt_y</p:attrName>
                                        </p:attrNameLst>
                                      </p:cBhvr>
                                      <p:rCtr x="-24323" y="958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91667E-6 3.7037E-7 L -0.18971 0.36713 " pathEditMode="relative" rAng="0" ptsTypes="AA">
                                      <p:cBhvr>
                                        <p:cTn id="10" dur="2000" fill="hold"/>
                                        <p:tgtEl>
                                          <p:spTgt spid="15"/>
                                        </p:tgtEl>
                                        <p:attrNameLst>
                                          <p:attrName>ppt_x</p:attrName>
                                          <p:attrName>ppt_y</p:attrName>
                                        </p:attrNameLst>
                                      </p:cBhvr>
                                      <p:rCtr x="-9492" y="1835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29167E-6 -4.81481E-6 L 0.00729 0.53681 " pathEditMode="relative" rAng="0" ptsTypes="AA">
                                      <p:cBhvr>
                                        <p:cTn id="14" dur="2000" fill="hold"/>
                                        <p:tgtEl>
                                          <p:spTgt spid="13"/>
                                        </p:tgtEl>
                                        <p:attrNameLst>
                                          <p:attrName>ppt_x</p:attrName>
                                          <p:attrName>ppt_y</p:attrName>
                                        </p:attrNameLst>
                                      </p:cBhvr>
                                      <p:rCtr x="365" y="2682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078 -0.00833 L -0.87969 0.70625 " pathEditMode="relative" rAng="0" ptsTypes="AA">
                                      <p:cBhvr>
                                        <p:cTn id="18" dur="2000" fill="hold"/>
                                        <p:tgtEl>
                                          <p:spTgt spid="22"/>
                                        </p:tgtEl>
                                        <p:attrNameLst>
                                          <p:attrName>ppt_x</p:attrName>
                                          <p:attrName>ppt_y</p:attrName>
                                        </p:attrNameLst>
                                      </p:cBhvr>
                                      <p:rCtr x="-44023" y="3571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7.40741E-7 L 0.19922 0.19236 " pathEditMode="relative" rAng="0" ptsTypes="AA">
                                      <p:cBhvr>
                                        <p:cTn id="22" dur="2000" fill="hold"/>
                                        <p:tgtEl>
                                          <p:spTgt spid="16"/>
                                        </p:tgtEl>
                                        <p:attrNameLst>
                                          <p:attrName>ppt_x</p:attrName>
                                          <p:attrName>ppt_y</p:attrName>
                                        </p:attrNameLst>
                                      </p:cBhvr>
                                      <p:rCtr x="9961" y="960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75E-6 3.7037E-7 L -0.0957 0.36551 " pathEditMode="relative" rAng="0" ptsTypes="AA">
                                      <p:cBhvr>
                                        <p:cTn id="26" dur="2000" fill="hold"/>
                                        <p:tgtEl>
                                          <p:spTgt spid="19"/>
                                        </p:tgtEl>
                                        <p:attrNameLst>
                                          <p:attrName>ppt_x</p:attrName>
                                          <p:attrName>ppt_y</p:attrName>
                                        </p:attrNameLst>
                                      </p:cBhvr>
                                      <p:rCtr x="-4792" y="1826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66667E-6 0.00139 L 0.09974 0.53519 " pathEditMode="relative" rAng="0" ptsTypes="AA">
                                      <p:cBhvr>
                                        <p:cTn id="30" dur="2000" fill="hold"/>
                                        <p:tgtEl>
                                          <p:spTgt spid="17"/>
                                        </p:tgtEl>
                                        <p:attrNameLst>
                                          <p:attrName>ppt_x</p:attrName>
                                          <p:attrName>ppt_y</p:attrName>
                                        </p:attrNameLst>
                                      </p:cBhvr>
                                      <p:rCtr x="4987" y="2669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58333E-6 0.00278 L 0.39622 0.70394 " pathEditMode="relative" rAng="0" ptsTypes="AA">
                                      <p:cBhvr>
                                        <p:cTn id="34" dur="2000" fill="hold"/>
                                        <p:tgtEl>
                                          <p:spTgt spid="14"/>
                                        </p:tgtEl>
                                        <p:attrNameLst>
                                          <p:attrName>ppt_x</p:attrName>
                                          <p:attrName>ppt_y</p:attrName>
                                        </p:attrNameLst>
                                      </p:cBhvr>
                                      <p:rCtr x="19805" y="3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0">
            <a:extLst>
              <a:ext uri="{FF2B5EF4-FFF2-40B4-BE49-F238E27FC236}">
                <a16:creationId xmlns:a16="http://schemas.microsoft.com/office/drawing/2014/main" id="{36AC4F88-F8A0-4A4F-9555-71D46BE03C2F}"/>
              </a:ext>
            </a:extLst>
          </p:cNvPr>
          <p:cNvSpPr/>
          <p:nvPr/>
        </p:nvSpPr>
        <p:spPr>
          <a:xfrm>
            <a:off x="2609409" y="133815"/>
            <a:ext cx="8647871" cy="623229"/>
          </a:xfrm>
          <a:prstGeom prst="rect">
            <a:avLst/>
          </a:prstGeom>
          <a:noFill/>
        </p:spPr>
        <p:txBody>
          <a:bodyPr vert="horz" wrap="square" lIns="68562" tIns="34281" rIns="68562" bIns="34281" rtlCol="0">
            <a:spAutoFit/>
          </a:bodyPr>
          <a:lstStyle/>
          <a:p>
            <a:pPr algn="ctr" defTabSz="914400"/>
            <a:r>
              <a:rPr lang="en-SG" altLang="zh-CN" sz="3600" dirty="0">
                <a:solidFill>
                  <a:srgbClr val="FF0000"/>
                </a:solidFill>
                <a:latin typeface="#9Slide03 Ample" panose="02000000000000000000" pitchFamily="2" charset="0"/>
                <a:ea typeface="+mj-ea"/>
                <a:cs typeface="#9Slide03 Arima Madurai Black" panose="00000A00000000000000" pitchFamily="2" charset="0"/>
              </a:rPr>
              <a:t>2. </a:t>
            </a:r>
            <a:r>
              <a:rPr lang="en-SG" altLang="zh-CN" sz="3600" dirty="0" err="1">
                <a:solidFill>
                  <a:srgbClr val="FF0000"/>
                </a:solidFill>
                <a:latin typeface="#9Slide03 Ample" panose="02000000000000000000" pitchFamily="2" charset="0"/>
                <a:ea typeface="+mj-ea"/>
                <a:cs typeface="#9Slide03 Arima Madurai Black" panose="00000A00000000000000" pitchFamily="2" charset="0"/>
              </a:rPr>
              <a:t>Tác</a:t>
            </a:r>
            <a:r>
              <a:rPr lang="en-SG" altLang="zh-CN" sz="3600" dirty="0">
                <a:solidFill>
                  <a:srgbClr val="FF0000"/>
                </a:solidFill>
                <a:latin typeface="#9Slide03 Ample" panose="02000000000000000000" pitchFamily="2" charset="0"/>
                <a:ea typeface="+mj-ea"/>
                <a:cs typeface="#9Slide03 Arima Madurai Black" panose="00000A00000000000000" pitchFamily="2" charset="0"/>
              </a:rPr>
              <a:t> </a:t>
            </a:r>
            <a:r>
              <a:rPr lang="en-SG" altLang="zh-CN" sz="3600" dirty="0" err="1">
                <a:solidFill>
                  <a:srgbClr val="FF0000"/>
                </a:solidFill>
                <a:latin typeface="#9Slide03 Ample" panose="02000000000000000000" pitchFamily="2" charset="0"/>
                <a:ea typeface="+mj-ea"/>
                <a:cs typeface="#9Slide03 Arima Madurai Black" panose="00000A00000000000000" pitchFamily="2" charset="0"/>
              </a:rPr>
              <a:t>giả</a:t>
            </a:r>
            <a:r>
              <a:rPr lang="en-SG" altLang="zh-CN" sz="3600" dirty="0">
                <a:solidFill>
                  <a:srgbClr val="FF0000"/>
                </a:solidFill>
                <a:latin typeface="#9Slide03 Ample" panose="02000000000000000000" pitchFamily="2" charset="0"/>
                <a:ea typeface="+mj-ea"/>
                <a:cs typeface="#9Slide03 Arima Madurai Black" panose="00000A00000000000000" pitchFamily="2" charset="0"/>
              </a:rPr>
              <a:t>, </a:t>
            </a:r>
            <a:r>
              <a:rPr lang="en-SG" altLang="zh-CN" sz="3600" dirty="0" err="1">
                <a:solidFill>
                  <a:srgbClr val="FF0000"/>
                </a:solidFill>
                <a:latin typeface="#9Slide03 Ample" panose="02000000000000000000" pitchFamily="2" charset="0"/>
                <a:ea typeface="+mj-ea"/>
                <a:cs typeface="#9Slide03 Arima Madurai Black" panose="00000A00000000000000" pitchFamily="2" charset="0"/>
              </a:rPr>
              <a:t>tác</a:t>
            </a:r>
            <a:r>
              <a:rPr lang="en-SG" altLang="zh-CN" sz="3600" dirty="0">
                <a:solidFill>
                  <a:srgbClr val="FF0000"/>
                </a:solidFill>
                <a:latin typeface="#9Slide03 Ample" panose="02000000000000000000" pitchFamily="2" charset="0"/>
                <a:ea typeface="+mj-ea"/>
                <a:cs typeface="#9Slide03 Arima Madurai Black" panose="00000A00000000000000" pitchFamily="2" charset="0"/>
              </a:rPr>
              <a:t> </a:t>
            </a:r>
            <a:r>
              <a:rPr lang="en-SG" altLang="zh-CN" sz="3600" dirty="0" err="1">
                <a:solidFill>
                  <a:srgbClr val="FF0000"/>
                </a:solidFill>
                <a:latin typeface="#9Slide03 Ample" panose="02000000000000000000" pitchFamily="2" charset="0"/>
                <a:ea typeface="+mj-ea"/>
                <a:cs typeface="#9Slide03 Arima Madurai Black" panose="00000A00000000000000" pitchFamily="2" charset="0"/>
              </a:rPr>
              <a:t>phẩm</a:t>
            </a:r>
            <a:endParaRPr lang="en-US" altLang="zh-CN" sz="3600" dirty="0">
              <a:solidFill>
                <a:srgbClr val="FF0000"/>
              </a:solidFill>
              <a:latin typeface="#9Slide03 Ample" panose="02000000000000000000" pitchFamily="2" charset="0"/>
              <a:ea typeface="+mj-ea"/>
              <a:cs typeface="#9Slide03 Arima Madurai Black" panose="00000A00000000000000" pitchFamily="2" charset="0"/>
            </a:endParaRPr>
          </a:p>
        </p:txBody>
      </p:sp>
      <p:grpSp>
        <p:nvGrpSpPr>
          <p:cNvPr id="3" name="Group 2">
            <a:extLst>
              <a:ext uri="{FF2B5EF4-FFF2-40B4-BE49-F238E27FC236}">
                <a16:creationId xmlns:a16="http://schemas.microsoft.com/office/drawing/2014/main" id="{9DFE3A50-5109-4582-8344-495E1531B9E2}"/>
              </a:ext>
            </a:extLst>
          </p:cNvPr>
          <p:cNvGrpSpPr/>
          <p:nvPr/>
        </p:nvGrpSpPr>
        <p:grpSpPr>
          <a:xfrm>
            <a:off x="344130" y="1809766"/>
            <a:ext cx="3083946" cy="3531229"/>
            <a:chOff x="305397" y="1363616"/>
            <a:chExt cx="2933333" cy="3181027"/>
          </a:xfrm>
        </p:grpSpPr>
        <p:pic>
          <p:nvPicPr>
            <p:cNvPr id="4" name="Picture 2" descr="Giá»i thiá»u vá» Nguyá»n Dá»¯ vÃ  thá» loáº¡i truyá»n kÃ¬ âTruyá»n kÃ¬ máº¡n lá»¥c ...">
              <a:extLst>
                <a:ext uri="{FF2B5EF4-FFF2-40B4-BE49-F238E27FC236}">
                  <a16:creationId xmlns:a16="http://schemas.microsoft.com/office/drawing/2014/main" id="{444063E0-C554-4FF5-A341-23314FBDC2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70" r="14315"/>
            <a:stretch/>
          </p:blipFill>
          <p:spPr bwMode="auto">
            <a:xfrm>
              <a:off x="305398" y="1363616"/>
              <a:ext cx="2933332" cy="29405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093CCD-25FF-4344-BD29-A8D48613ED67}"/>
                </a:ext>
              </a:extLst>
            </p:cNvPr>
            <p:cNvSpPr txBox="1"/>
            <p:nvPr/>
          </p:nvSpPr>
          <p:spPr>
            <a:xfrm flipH="1">
              <a:off x="305397" y="4073312"/>
              <a:ext cx="2933330" cy="471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SG" sz="2800" dirty="0" err="1">
                  <a:solidFill>
                    <a:srgbClr val="0070C0"/>
                  </a:solidFill>
                  <a:latin typeface="#9Slide03 AmpleSoft" panose="02000000000000000000" pitchFamily="2" charset="0"/>
                  <a:cs typeface="Times New Roman" panose="02020603050405020304" pitchFamily="18" charset="0"/>
                </a:rPr>
                <a:t>Nguyễn</a:t>
              </a:r>
              <a:r>
                <a:rPr lang="en-SG" sz="2800" dirty="0">
                  <a:solidFill>
                    <a:srgbClr val="0070C0"/>
                  </a:solidFill>
                  <a:latin typeface="#9Slide03 AmpleSoft" panose="02000000000000000000" pitchFamily="2" charset="0"/>
                  <a:cs typeface="Times New Roman" panose="02020603050405020304" pitchFamily="18" charset="0"/>
                </a:rPr>
                <a:t> </a:t>
              </a:r>
              <a:r>
                <a:rPr lang="en-SG" sz="2800" dirty="0" err="1">
                  <a:solidFill>
                    <a:srgbClr val="0070C0"/>
                  </a:solidFill>
                  <a:latin typeface="#9Slide03 AmpleSoft" panose="02000000000000000000" pitchFamily="2" charset="0"/>
                  <a:cs typeface="Times New Roman" panose="02020603050405020304" pitchFamily="18" charset="0"/>
                </a:rPr>
                <a:t>Dữ</a:t>
              </a:r>
              <a:r>
                <a:rPr lang="en-SG" sz="2800" dirty="0">
                  <a:solidFill>
                    <a:srgbClr val="0070C0"/>
                  </a:solidFill>
                  <a:latin typeface="#9Slide03 AmpleSoft" panose="02000000000000000000" pitchFamily="2" charset="0"/>
                  <a:cs typeface="Times New Roman" panose="02020603050405020304" pitchFamily="18" charset="0"/>
                </a:rPr>
                <a:t> (? - ?)</a:t>
              </a:r>
            </a:p>
          </p:txBody>
        </p:sp>
      </p:grpSp>
      <p:grpSp>
        <p:nvGrpSpPr>
          <p:cNvPr id="19" name="Group 18">
            <a:extLst>
              <a:ext uri="{FF2B5EF4-FFF2-40B4-BE49-F238E27FC236}">
                <a16:creationId xmlns:a16="http://schemas.microsoft.com/office/drawing/2014/main" id="{4E2EE680-6AE1-4645-81F4-A5D7E7A66DC0}"/>
              </a:ext>
            </a:extLst>
          </p:cNvPr>
          <p:cNvGrpSpPr/>
          <p:nvPr/>
        </p:nvGrpSpPr>
        <p:grpSpPr>
          <a:xfrm>
            <a:off x="3708400" y="1154870"/>
            <a:ext cx="8005156" cy="964351"/>
            <a:chOff x="3708400" y="1154870"/>
            <a:chExt cx="8005156" cy="964351"/>
          </a:xfrm>
        </p:grpSpPr>
        <p:sp>
          <p:nvSpPr>
            <p:cNvPr id="15" name="Arrow: Pentagon 14">
              <a:extLst>
                <a:ext uri="{FF2B5EF4-FFF2-40B4-BE49-F238E27FC236}">
                  <a16:creationId xmlns:a16="http://schemas.microsoft.com/office/drawing/2014/main" id="{C8EE3698-B3F4-45CA-8309-F5FD6DA7265B}"/>
                </a:ext>
              </a:extLst>
            </p:cNvPr>
            <p:cNvSpPr/>
            <p:nvPr/>
          </p:nvSpPr>
          <p:spPr>
            <a:xfrm>
              <a:off x="4826000" y="1154870"/>
              <a:ext cx="6887556" cy="964351"/>
            </a:xfrm>
            <a:prstGeom prst="homePlat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solidFill>
                  <a:schemeClr val="tx1"/>
                </a:solidFill>
              </a:endParaRPr>
            </a:p>
          </p:txBody>
        </p:sp>
        <p:pic>
          <p:nvPicPr>
            <p:cNvPr id="6" name="Picture 3" descr="C:\Users\Saba\Desktop\Tacgia.gif">
              <a:extLst>
                <a:ext uri="{FF2B5EF4-FFF2-40B4-BE49-F238E27FC236}">
                  <a16:creationId xmlns:a16="http://schemas.microsoft.com/office/drawing/2014/main" id="{7473C25F-D4CC-4AC3-B442-6E217F128F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0" y="1320685"/>
              <a:ext cx="1026158" cy="684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7FC301-3901-4EE9-A501-494499E5987B}"/>
                </a:ext>
              </a:extLst>
            </p:cNvPr>
            <p:cNvSpPr txBox="1"/>
            <p:nvPr/>
          </p:nvSpPr>
          <p:spPr>
            <a:xfrm>
              <a:off x="4927601" y="1330529"/>
              <a:ext cx="6329680" cy="523220"/>
            </a:xfrm>
            <a:prstGeom prst="rect">
              <a:avLst/>
            </a:prstGeom>
            <a:noFill/>
          </p:spPr>
          <p:txBody>
            <a:bodyPr wrap="square">
              <a:spAutoFit/>
            </a:bodyPr>
            <a:lstStyle/>
            <a:p>
              <a:pPr algn="just"/>
              <a:r>
                <a:rPr lang="en-US" sz="2800" b="1" dirty="0" err="1">
                  <a:latin typeface="#9Slide03 Ample" panose="02000000000000000000" pitchFamily="2" charset="0"/>
                </a:rPr>
                <a:t>Quê</a:t>
              </a:r>
              <a:r>
                <a:rPr lang="en-US" sz="2800" dirty="0">
                  <a:latin typeface="#9Slide03 Ample" panose="02000000000000000000" pitchFamily="2" charset="0"/>
                </a:rPr>
                <a:t>: </a:t>
              </a:r>
              <a:r>
                <a:rPr lang="en-US" sz="2800" dirty="0" err="1">
                  <a:latin typeface="#9Slide03 AmpleSoft" panose="02000000000000000000" pitchFamily="2" charset="0"/>
                </a:rPr>
                <a:t>Huyện</a:t>
              </a:r>
              <a:r>
                <a:rPr lang="en-US" sz="2800" dirty="0">
                  <a:latin typeface="#9Slide03 AmpleSoft" panose="02000000000000000000" pitchFamily="2" charset="0"/>
                </a:rPr>
                <a:t> Thanh </a:t>
              </a:r>
              <a:r>
                <a:rPr lang="en-US" sz="2800" dirty="0" err="1">
                  <a:latin typeface="#9Slide03 AmpleSoft" panose="02000000000000000000" pitchFamily="2" charset="0"/>
                </a:rPr>
                <a:t>Miện</a:t>
              </a:r>
              <a:r>
                <a:rPr lang="en-US" sz="2800" dirty="0">
                  <a:latin typeface="#9Slide03 AmpleSoft" panose="02000000000000000000" pitchFamily="2" charset="0"/>
                </a:rPr>
                <a:t>, </a:t>
              </a:r>
              <a:r>
                <a:rPr lang="en-US" sz="2800" dirty="0" err="1">
                  <a:latin typeface="#9Slide03 AmpleSoft" panose="02000000000000000000" pitchFamily="2" charset="0"/>
                </a:rPr>
                <a:t>tỉnh</a:t>
              </a:r>
              <a:r>
                <a:rPr lang="en-US" sz="2800" dirty="0">
                  <a:latin typeface="#9Slide03 AmpleSoft" panose="02000000000000000000" pitchFamily="2" charset="0"/>
                </a:rPr>
                <a:t> </a:t>
              </a:r>
              <a:r>
                <a:rPr lang="en-US" sz="2800" dirty="0" err="1">
                  <a:latin typeface="#9Slide03 AmpleSoft" panose="02000000000000000000" pitchFamily="2" charset="0"/>
                </a:rPr>
                <a:t>Hải</a:t>
              </a:r>
              <a:r>
                <a:rPr lang="en-US" sz="2800" dirty="0">
                  <a:latin typeface="#9Slide03 AmpleSoft" panose="02000000000000000000" pitchFamily="2" charset="0"/>
                </a:rPr>
                <a:t> </a:t>
              </a:r>
              <a:r>
                <a:rPr lang="en-US" sz="2800" dirty="0" err="1">
                  <a:latin typeface="#9Slide03 AmpleSoft" panose="02000000000000000000" pitchFamily="2" charset="0"/>
                </a:rPr>
                <a:t>Dương</a:t>
              </a:r>
              <a:endParaRPr lang="en-US" sz="2800" dirty="0">
                <a:latin typeface="#9Slide03 AmpleSoft" panose="02000000000000000000" pitchFamily="2" charset="0"/>
              </a:endParaRPr>
            </a:p>
          </p:txBody>
        </p:sp>
      </p:grpSp>
      <p:grpSp>
        <p:nvGrpSpPr>
          <p:cNvPr id="20" name="Group 19">
            <a:extLst>
              <a:ext uri="{FF2B5EF4-FFF2-40B4-BE49-F238E27FC236}">
                <a16:creationId xmlns:a16="http://schemas.microsoft.com/office/drawing/2014/main" id="{85FA8241-1A36-4F3C-BE85-7C0989921EC6}"/>
              </a:ext>
            </a:extLst>
          </p:cNvPr>
          <p:cNvGrpSpPr/>
          <p:nvPr/>
        </p:nvGrpSpPr>
        <p:grpSpPr>
          <a:xfrm>
            <a:off x="3698240" y="2517047"/>
            <a:ext cx="8015316" cy="1105664"/>
            <a:chOff x="3698240" y="2517047"/>
            <a:chExt cx="8015316" cy="1105664"/>
          </a:xfrm>
        </p:grpSpPr>
        <p:sp>
          <p:nvSpPr>
            <p:cNvPr id="16" name="Arrow: Pentagon 15">
              <a:extLst>
                <a:ext uri="{FF2B5EF4-FFF2-40B4-BE49-F238E27FC236}">
                  <a16:creationId xmlns:a16="http://schemas.microsoft.com/office/drawing/2014/main" id="{7BCF290A-6A16-4000-86CC-093BF442C39D}"/>
                </a:ext>
              </a:extLst>
            </p:cNvPr>
            <p:cNvSpPr/>
            <p:nvPr/>
          </p:nvSpPr>
          <p:spPr>
            <a:xfrm>
              <a:off x="4826000" y="2517047"/>
              <a:ext cx="6887556" cy="1105664"/>
            </a:xfrm>
            <a:prstGeom prst="homePlat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solidFill>
                  <a:schemeClr val="tx1"/>
                </a:solidFill>
              </a:endParaRPr>
            </a:p>
          </p:txBody>
        </p:sp>
        <p:pic>
          <p:nvPicPr>
            <p:cNvPr id="9" name="Picture 3" descr="C:\Users\Saba\Desktop\Tacgia.gif">
              <a:extLst>
                <a:ext uri="{FF2B5EF4-FFF2-40B4-BE49-F238E27FC236}">
                  <a16:creationId xmlns:a16="http://schemas.microsoft.com/office/drawing/2014/main" id="{3FB30BA2-6220-467C-B947-40C10B26DB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8240" y="2775940"/>
              <a:ext cx="1026158" cy="6841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1C0E4C2-8B8C-4535-9517-0800C2835CF6}"/>
                </a:ext>
              </a:extLst>
            </p:cNvPr>
            <p:cNvSpPr txBox="1"/>
            <p:nvPr/>
          </p:nvSpPr>
          <p:spPr>
            <a:xfrm>
              <a:off x="4906355" y="2580596"/>
              <a:ext cx="6350925" cy="954107"/>
            </a:xfrm>
            <a:prstGeom prst="rect">
              <a:avLst/>
            </a:prstGeom>
            <a:noFill/>
          </p:spPr>
          <p:txBody>
            <a:bodyPr wrap="square">
              <a:spAutoFit/>
            </a:bodyPr>
            <a:lstStyle/>
            <a:p>
              <a:r>
                <a:rPr lang="en-US" sz="2800" b="1" dirty="0" err="1">
                  <a:latin typeface="#9Slide03 Ample" panose="02000000000000000000" pitchFamily="2" charset="0"/>
                </a:rPr>
                <a:t>Hoàn</a:t>
              </a:r>
              <a:r>
                <a:rPr lang="en-US" sz="2800" b="1" dirty="0">
                  <a:latin typeface="#9Slide03 Ample" panose="02000000000000000000" pitchFamily="2" charset="0"/>
                </a:rPr>
                <a:t> </a:t>
              </a:r>
              <a:r>
                <a:rPr lang="en-US" sz="2800" b="1" dirty="0" err="1">
                  <a:latin typeface="#9Slide03 Ample" panose="02000000000000000000" pitchFamily="2" charset="0"/>
                </a:rPr>
                <a:t>cảnh</a:t>
              </a:r>
              <a:r>
                <a:rPr lang="en-US" sz="2800" b="1" dirty="0">
                  <a:latin typeface="#9Slide03 Ample" panose="02000000000000000000" pitchFamily="2" charset="0"/>
                </a:rPr>
                <a:t> </a:t>
              </a:r>
              <a:r>
                <a:rPr lang="en-US" sz="2800" b="1" dirty="0" err="1">
                  <a:latin typeface="#9Slide03 Ample" panose="02000000000000000000" pitchFamily="2" charset="0"/>
                </a:rPr>
                <a:t>sống</a:t>
              </a:r>
              <a:r>
                <a:rPr lang="en-US" sz="2800" dirty="0">
                  <a:latin typeface="#9Slide03 Ample" panose="02000000000000000000" pitchFamily="2" charset="0"/>
                </a:rPr>
                <a:t>: </a:t>
              </a:r>
              <a:r>
                <a:rPr lang="en-US" sz="2800" dirty="0">
                  <a:latin typeface="#9Slide03 AmpleSoft" panose="02000000000000000000" pitchFamily="2" charset="0"/>
                </a:rPr>
                <a:t>~ </a:t>
              </a:r>
              <a:r>
                <a:rPr lang="en-US" sz="2800" dirty="0" err="1">
                  <a:latin typeface="#9Slide03 AmpleSoft" panose="02000000000000000000" pitchFamily="2" charset="0"/>
                </a:rPr>
                <a:t>Thế</a:t>
              </a:r>
              <a:r>
                <a:rPr lang="en-US" sz="2800" dirty="0">
                  <a:latin typeface="#9Slide03 AmpleSoft" panose="02000000000000000000" pitchFamily="2" charset="0"/>
                </a:rPr>
                <a:t> </a:t>
              </a:r>
              <a:r>
                <a:rPr lang="en-US" sz="2800" dirty="0" err="1">
                  <a:latin typeface="#9Slide03 AmpleSoft" panose="02000000000000000000" pitchFamily="2" charset="0"/>
                </a:rPr>
                <a:t>kỉ</a:t>
              </a:r>
              <a:r>
                <a:rPr lang="en-US" sz="2800" dirty="0">
                  <a:latin typeface="#9Slide03 AmpleSoft" panose="02000000000000000000" pitchFamily="2" charset="0"/>
                </a:rPr>
                <a:t> XVI, </a:t>
              </a:r>
              <a:r>
                <a:rPr lang="en-US" sz="2800" dirty="0" err="1">
                  <a:latin typeface="#9Slide03 AmpleSoft" panose="02000000000000000000" pitchFamily="2" charset="0"/>
                </a:rPr>
                <a:t>triều</a:t>
              </a:r>
              <a:r>
                <a:rPr lang="en-US" sz="2800" dirty="0">
                  <a:latin typeface="#9Slide03 AmpleSoft" panose="02000000000000000000" pitchFamily="2" charset="0"/>
                </a:rPr>
                <a:t> </a:t>
              </a:r>
              <a:r>
                <a:rPr lang="en-US" sz="2800" dirty="0" err="1">
                  <a:latin typeface="#9Slide03 AmpleSoft" panose="02000000000000000000" pitchFamily="2" charset="0"/>
                </a:rPr>
                <a:t>đình</a:t>
              </a:r>
              <a:r>
                <a:rPr lang="en-US" sz="2800" dirty="0">
                  <a:latin typeface="#9Slide03 AmpleSoft" panose="02000000000000000000" pitchFamily="2" charset="0"/>
                </a:rPr>
                <a:t> </a:t>
              </a:r>
              <a:r>
                <a:rPr lang="en-US" sz="2800" dirty="0" err="1">
                  <a:latin typeface="#9Slide03 AmpleSoft" panose="02000000000000000000" pitchFamily="2" charset="0"/>
                </a:rPr>
                <a:t>nhà</a:t>
              </a:r>
              <a:r>
                <a:rPr lang="en-US" sz="2800" dirty="0">
                  <a:latin typeface="#9Slide03 AmpleSoft" panose="02000000000000000000" pitchFamily="2" charset="0"/>
                </a:rPr>
                <a:t> Lê </a:t>
              </a:r>
              <a:r>
                <a:rPr lang="en-US" sz="2800" dirty="0" err="1">
                  <a:latin typeface="#9Slide03 AmpleSoft" panose="02000000000000000000" pitchFamily="2" charset="0"/>
                </a:rPr>
                <a:t>khủng</a:t>
              </a:r>
              <a:r>
                <a:rPr lang="en-US" sz="2800" dirty="0">
                  <a:latin typeface="#9Slide03 AmpleSoft" panose="02000000000000000000" pitchFamily="2" charset="0"/>
                </a:rPr>
                <a:t> </a:t>
              </a:r>
              <a:r>
                <a:rPr lang="en-US" sz="2800" dirty="0" err="1">
                  <a:latin typeface="#9Slide03 AmpleSoft" panose="02000000000000000000" pitchFamily="2" charset="0"/>
                </a:rPr>
                <a:t>hoảng</a:t>
              </a:r>
              <a:r>
                <a:rPr lang="en-US" sz="2800" dirty="0">
                  <a:latin typeface="#9Slide03 AmpleSoft" panose="02000000000000000000" pitchFamily="2" charset="0"/>
                </a:rPr>
                <a:t>, </a:t>
              </a:r>
              <a:r>
                <a:rPr lang="en-US" sz="2800" dirty="0" err="1">
                  <a:latin typeface="#9Slide03 AmpleSoft" panose="02000000000000000000" pitchFamily="2" charset="0"/>
                </a:rPr>
                <a:t>nội</a:t>
              </a:r>
              <a:r>
                <a:rPr lang="en-US" sz="2800" dirty="0">
                  <a:latin typeface="#9Slide03 AmpleSoft" panose="02000000000000000000" pitchFamily="2" charset="0"/>
                </a:rPr>
                <a:t> </a:t>
              </a:r>
              <a:r>
                <a:rPr lang="en-US" sz="2800" dirty="0" err="1">
                  <a:latin typeface="#9Slide03 AmpleSoft" panose="02000000000000000000" pitchFamily="2" charset="0"/>
                </a:rPr>
                <a:t>chiến</a:t>
              </a:r>
              <a:r>
                <a:rPr lang="en-US" sz="2800" dirty="0">
                  <a:latin typeface="#9Slide03 AmpleSoft" panose="02000000000000000000" pitchFamily="2" charset="0"/>
                </a:rPr>
                <a:t> </a:t>
              </a:r>
              <a:r>
                <a:rPr lang="en-US" sz="2800" dirty="0" err="1">
                  <a:latin typeface="#9Slide03 AmpleSoft" panose="02000000000000000000" pitchFamily="2" charset="0"/>
                </a:rPr>
                <a:t>kéo</a:t>
              </a:r>
              <a:r>
                <a:rPr lang="en-US" sz="2800" dirty="0">
                  <a:latin typeface="#9Slide03 AmpleSoft" panose="02000000000000000000" pitchFamily="2" charset="0"/>
                </a:rPr>
                <a:t> </a:t>
              </a:r>
              <a:r>
                <a:rPr lang="en-US" sz="2800" dirty="0" err="1">
                  <a:latin typeface="#9Slide03 AmpleSoft" panose="02000000000000000000" pitchFamily="2" charset="0"/>
                </a:rPr>
                <a:t>dài</a:t>
              </a:r>
              <a:endParaRPr lang="en-US" sz="2800" dirty="0">
                <a:latin typeface="#9Slide03 AmpleSoft" panose="02000000000000000000" pitchFamily="2" charset="0"/>
              </a:endParaRPr>
            </a:p>
          </p:txBody>
        </p:sp>
      </p:grpSp>
      <p:grpSp>
        <p:nvGrpSpPr>
          <p:cNvPr id="21" name="Group 20">
            <a:extLst>
              <a:ext uri="{FF2B5EF4-FFF2-40B4-BE49-F238E27FC236}">
                <a16:creationId xmlns:a16="http://schemas.microsoft.com/office/drawing/2014/main" id="{443B217A-4A13-4BF2-9162-0F924E742D6C}"/>
              </a:ext>
            </a:extLst>
          </p:cNvPr>
          <p:cNvGrpSpPr/>
          <p:nvPr/>
        </p:nvGrpSpPr>
        <p:grpSpPr>
          <a:xfrm>
            <a:off x="3708399" y="3964961"/>
            <a:ext cx="8026403" cy="1109541"/>
            <a:chOff x="3708399" y="3954801"/>
            <a:chExt cx="8026403" cy="1109541"/>
          </a:xfrm>
        </p:grpSpPr>
        <p:sp>
          <p:nvSpPr>
            <p:cNvPr id="17" name="Arrow: Pentagon 16">
              <a:extLst>
                <a:ext uri="{FF2B5EF4-FFF2-40B4-BE49-F238E27FC236}">
                  <a16:creationId xmlns:a16="http://schemas.microsoft.com/office/drawing/2014/main" id="{3F8CAD1A-D890-40A5-A17D-2918C94EE21D}"/>
                </a:ext>
              </a:extLst>
            </p:cNvPr>
            <p:cNvSpPr/>
            <p:nvPr/>
          </p:nvSpPr>
          <p:spPr>
            <a:xfrm>
              <a:off x="4826000" y="3954801"/>
              <a:ext cx="6887556" cy="1109541"/>
            </a:xfrm>
            <a:prstGeom prst="homePlat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solidFill>
                  <a:schemeClr val="tx1"/>
                </a:solidFill>
              </a:endParaRPr>
            </a:p>
          </p:txBody>
        </p:sp>
        <p:pic>
          <p:nvPicPr>
            <p:cNvPr id="11" name="Picture 3" descr="C:\Users\Saba\Desktop\Tacgia.gif">
              <a:extLst>
                <a:ext uri="{FF2B5EF4-FFF2-40B4-BE49-F238E27FC236}">
                  <a16:creationId xmlns:a16="http://schemas.microsoft.com/office/drawing/2014/main" id="{76102E08-F784-4C9C-8EB1-8720694B29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399" y="4142561"/>
              <a:ext cx="1026158" cy="6841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D863D57-16A1-4D1A-ABFC-671BB31D7A19}"/>
                </a:ext>
              </a:extLst>
            </p:cNvPr>
            <p:cNvSpPr txBox="1"/>
            <p:nvPr/>
          </p:nvSpPr>
          <p:spPr>
            <a:xfrm>
              <a:off x="4927601" y="4037611"/>
              <a:ext cx="6807201" cy="954107"/>
            </a:xfrm>
            <a:prstGeom prst="rect">
              <a:avLst/>
            </a:prstGeom>
            <a:noFill/>
          </p:spPr>
          <p:txBody>
            <a:bodyPr wrap="square">
              <a:spAutoFit/>
            </a:bodyPr>
            <a:lstStyle/>
            <a:p>
              <a:r>
                <a:rPr lang="en-US" sz="2800" b="1" dirty="0" err="1">
                  <a:latin typeface="#9Slide03 Ample" panose="02000000000000000000" pitchFamily="2" charset="0"/>
                </a:rPr>
                <a:t>Cuộc</a:t>
              </a:r>
              <a:r>
                <a:rPr lang="en-US" sz="2800" b="1" dirty="0">
                  <a:latin typeface="#9Slide03 Ample" panose="02000000000000000000" pitchFamily="2" charset="0"/>
                </a:rPr>
                <a:t> </a:t>
              </a:r>
              <a:r>
                <a:rPr lang="en-US" sz="2800" b="1" dirty="0" err="1">
                  <a:latin typeface="#9Slide03 Ample" panose="02000000000000000000" pitchFamily="2" charset="0"/>
                </a:rPr>
                <a:t>đời</a:t>
              </a:r>
              <a:r>
                <a:rPr lang="en-US" sz="2800" dirty="0">
                  <a:latin typeface="#9Slide03 Ample" panose="02000000000000000000" pitchFamily="2" charset="0"/>
                </a:rPr>
                <a:t>: </a:t>
              </a:r>
              <a:r>
                <a:rPr lang="en-US" sz="2800" dirty="0" err="1">
                  <a:latin typeface="#9Slide03 AmpleSoft" panose="02000000000000000000" pitchFamily="2" charset="0"/>
                </a:rPr>
                <a:t>Học</a:t>
              </a:r>
              <a:r>
                <a:rPr lang="en-US" sz="2800" dirty="0">
                  <a:latin typeface="#9Slide03 AmpleSoft" panose="02000000000000000000" pitchFamily="2" charset="0"/>
                </a:rPr>
                <a:t> </a:t>
              </a:r>
              <a:r>
                <a:rPr lang="en-US" sz="2800" dirty="0" err="1">
                  <a:latin typeface="#9Slide03 AmpleSoft" panose="02000000000000000000" pitchFamily="2" charset="0"/>
                </a:rPr>
                <a:t>rộng</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cao</a:t>
              </a:r>
              <a:r>
                <a:rPr lang="en-US" sz="2800" dirty="0">
                  <a:latin typeface="#9Slide03 AmpleSoft" panose="02000000000000000000" pitchFamily="2" charset="0"/>
                </a:rPr>
                <a:t>, </a:t>
              </a:r>
              <a:r>
                <a:rPr lang="en-US" sz="2800" dirty="0" err="1">
                  <a:latin typeface="#9Slide03 AmpleSoft" panose="02000000000000000000" pitchFamily="2" charset="0"/>
                </a:rPr>
                <a:t>đỗ</a:t>
              </a:r>
              <a:r>
                <a:rPr lang="en-US" sz="2800" dirty="0">
                  <a:latin typeface="#9Slide03 AmpleSoft" panose="02000000000000000000" pitchFamily="2" charset="0"/>
                </a:rPr>
                <a:t> </a:t>
              </a:r>
              <a:r>
                <a:rPr lang="en-US" sz="2800" dirty="0" err="1">
                  <a:latin typeface="#9Slide03 AmpleSoft" panose="02000000000000000000" pitchFamily="2" charset="0"/>
                </a:rPr>
                <a:t>hương</a:t>
              </a:r>
              <a:r>
                <a:rPr lang="en-US" sz="2800" dirty="0">
                  <a:latin typeface="#9Slide03 AmpleSoft" panose="02000000000000000000" pitchFamily="2" charset="0"/>
                </a:rPr>
                <a:t> </a:t>
              </a:r>
              <a:r>
                <a:rPr lang="en-US" sz="2800" dirty="0" err="1">
                  <a:latin typeface="#9Slide03 AmpleSoft" panose="02000000000000000000" pitchFamily="2" charset="0"/>
                </a:rPr>
                <a:t>cống</a:t>
              </a:r>
              <a:r>
                <a:rPr lang="en-US" sz="2800" dirty="0">
                  <a:latin typeface="#9Slide03 AmpleSoft" panose="02000000000000000000" pitchFamily="2" charset="0"/>
                </a:rPr>
                <a:t>, </a:t>
              </a:r>
              <a:r>
                <a:rPr lang="en-US" sz="2800" dirty="0" err="1">
                  <a:latin typeface="#9Slide03 AmpleSoft" panose="02000000000000000000" pitchFamily="2" charset="0"/>
                </a:rPr>
                <a:t>làm</a:t>
              </a:r>
              <a:r>
                <a:rPr lang="en-US" sz="2800" dirty="0">
                  <a:latin typeface="#9Slide03 AmpleSoft" panose="02000000000000000000" pitchFamily="2" charset="0"/>
                </a:rPr>
                <a:t> </a:t>
              </a:r>
              <a:r>
                <a:rPr lang="en-US" sz="2800" dirty="0" err="1">
                  <a:latin typeface="#9Slide03 AmpleSoft" panose="02000000000000000000" pitchFamily="2" charset="0"/>
                </a:rPr>
                <a:t>quan</a:t>
              </a:r>
              <a:r>
                <a:rPr lang="en-US" sz="2800" dirty="0">
                  <a:latin typeface="#9Slide03 AmpleSoft" panose="02000000000000000000" pitchFamily="2" charset="0"/>
                </a:rPr>
                <a:t> 1 </a:t>
              </a:r>
              <a:r>
                <a:rPr lang="en-US" sz="2800" dirty="0" err="1">
                  <a:latin typeface="#9Slide03 AmpleSoft" panose="02000000000000000000" pitchFamily="2" charset="0"/>
                </a:rPr>
                <a:t>năm</a:t>
              </a:r>
              <a:r>
                <a:rPr lang="en-US" sz="2800" dirty="0">
                  <a:latin typeface="#9Slide03 AmpleSoft" panose="02000000000000000000" pitchFamily="2" charset="0"/>
                </a:rPr>
                <a:t> </a:t>
              </a:r>
              <a:r>
                <a:rPr lang="en-US" sz="2800" dirty="0" err="1">
                  <a:latin typeface="#9Slide03 AmpleSoft" panose="02000000000000000000" pitchFamily="2" charset="0"/>
                </a:rPr>
                <a:t>rồi</a:t>
              </a:r>
              <a:r>
                <a:rPr lang="en-US" sz="2800" dirty="0">
                  <a:latin typeface="#9Slide03 AmpleSoft" panose="02000000000000000000" pitchFamily="2" charset="0"/>
                </a:rPr>
                <a:t> </a:t>
              </a:r>
              <a:r>
                <a:rPr lang="en-US" sz="2800" dirty="0" err="1">
                  <a:latin typeface="#9Slide03 AmpleSoft" panose="02000000000000000000" pitchFamily="2" charset="0"/>
                </a:rPr>
                <a:t>xin</a:t>
              </a:r>
              <a:r>
                <a:rPr lang="en-US" sz="2800" dirty="0">
                  <a:latin typeface="#9Slide03 AmpleSoft" panose="02000000000000000000" pitchFamily="2" charset="0"/>
                </a:rPr>
                <a:t> </a:t>
              </a:r>
              <a:r>
                <a:rPr lang="en-US" sz="2800" dirty="0" err="1">
                  <a:latin typeface="#9Slide03 AmpleSoft" panose="02000000000000000000" pitchFamily="2" charset="0"/>
                </a:rPr>
                <a:t>về</a:t>
              </a:r>
              <a:r>
                <a:rPr lang="en-US" sz="2800" dirty="0">
                  <a:latin typeface="#9Slide03 AmpleSoft" panose="02000000000000000000" pitchFamily="2" charset="0"/>
                </a:rPr>
                <a:t> </a:t>
              </a:r>
              <a:r>
                <a:rPr lang="en-US" sz="2800" dirty="0" err="1">
                  <a:latin typeface="#9Slide03 AmpleSoft" panose="02000000000000000000" pitchFamily="2" charset="0"/>
                </a:rPr>
                <a:t>quê</a:t>
              </a:r>
              <a:r>
                <a:rPr lang="en-US" sz="2800" dirty="0">
                  <a:latin typeface="#9Slide03 AmpleSoft" panose="02000000000000000000" pitchFamily="2" charset="0"/>
                </a:rPr>
                <a:t> </a:t>
              </a:r>
              <a:r>
                <a:rPr lang="en-US" sz="2800" dirty="0" err="1">
                  <a:latin typeface="#9Slide03 AmpleSoft" panose="02000000000000000000" pitchFamily="2" charset="0"/>
                </a:rPr>
                <a:t>sống</a:t>
              </a:r>
              <a:r>
                <a:rPr lang="en-US" sz="2800" dirty="0">
                  <a:latin typeface="#9Slide03 AmpleSoft" panose="02000000000000000000" pitchFamily="2" charset="0"/>
                </a:rPr>
                <a:t> </a:t>
              </a:r>
              <a:r>
                <a:rPr lang="en-US" sz="2800" dirty="0" err="1">
                  <a:latin typeface="#9Slide03 AmpleSoft" panose="02000000000000000000" pitchFamily="2" charset="0"/>
                </a:rPr>
                <a:t>ẩn</a:t>
              </a:r>
              <a:r>
                <a:rPr lang="en-US" sz="2800" dirty="0">
                  <a:latin typeface="#9Slide03 AmpleSoft" panose="02000000000000000000" pitchFamily="2" charset="0"/>
                </a:rPr>
                <a:t> </a:t>
              </a:r>
              <a:r>
                <a:rPr lang="en-US" sz="2800" dirty="0" err="1">
                  <a:latin typeface="#9Slide03 AmpleSoft" panose="02000000000000000000" pitchFamily="2" charset="0"/>
                </a:rPr>
                <a:t>dật</a:t>
              </a:r>
              <a:endParaRPr lang="en-US" sz="2800" dirty="0">
                <a:latin typeface="#9Slide03 AmpleSoft" panose="02000000000000000000" pitchFamily="2" charset="0"/>
              </a:endParaRPr>
            </a:p>
          </p:txBody>
        </p:sp>
      </p:grpSp>
      <p:grpSp>
        <p:nvGrpSpPr>
          <p:cNvPr id="22" name="Group 21">
            <a:extLst>
              <a:ext uri="{FF2B5EF4-FFF2-40B4-BE49-F238E27FC236}">
                <a16:creationId xmlns:a16="http://schemas.microsoft.com/office/drawing/2014/main" id="{D8116E02-4BD1-45BE-B779-3652E0E0E11A}"/>
              </a:ext>
            </a:extLst>
          </p:cNvPr>
          <p:cNvGrpSpPr/>
          <p:nvPr/>
        </p:nvGrpSpPr>
        <p:grpSpPr>
          <a:xfrm>
            <a:off x="3708399" y="5406896"/>
            <a:ext cx="8005157" cy="1105664"/>
            <a:chOff x="3708399" y="5406896"/>
            <a:chExt cx="8005157" cy="1105664"/>
          </a:xfrm>
        </p:grpSpPr>
        <p:sp>
          <p:nvSpPr>
            <p:cNvPr id="18" name="Arrow: Pentagon 17">
              <a:extLst>
                <a:ext uri="{FF2B5EF4-FFF2-40B4-BE49-F238E27FC236}">
                  <a16:creationId xmlns:a16="http://schemas.microsoft.com/office/drawing/2014/main" id="{802E5149-5C40-4E9E-A4D5-96A85C9CBFD8}"/>
                </a:ext>
              </a:extLst>
            </p:cNvPr>
            <p:cNvSpPr/>
            <p:nvPr/>
          </p:nvSpPr>
          <p:spPr>
            <a:xfrm>
              <a:off x="4826000" y="5406896"/>
              <a:ext cx="6887556" cy="1105664"/>
            </a:xfrm>
            <a:prstGeom prst="homePlat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solidFill>
                  <a:schemeClr val="tx1"/>
                </a:solidFill>
              </a:endParaRPr>
            </a:p>
          </p:txBody>
        </p:sp>
        <p:pic>
          <p:nvPicPr>
            <p:cNvPr id="13" name="Picture 3" descr="C:\Users\Saba\Desktop\Tacgia.gif">
              <a:extLst>
                <a:ext uri="{FF2B5EF4-FFF2-40B4-BE49-F238E27FC236}">
                  <a16:creationId xmlns:a16="http://schemas.microsoft.com/office/drawing/2014/main" id="{56F8044E-8861-4BFF-BEEE-3E4355A123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399" y="5599240"/>
              <a:ext cx="1026158" cy="6841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435037E-2CB4-45FF-B337-B4730FB2ED98}"/>
                </a:ext>
              </a:extLst>
            </p:cNvPr>
            <p:cNvSpPr txBox="1"/>
            <p:nvPr/>
          </p:nvSpPr>
          <p:spPr>
            <a:xfrm>
              <a:off x="4906355" y="5467856"/>
              <a:ext cx="6350925" cy="954107"/>
            </a:xfrm>
            <a:prstGeom prst="rect">
              <a:avLst/>
            </a:prstGeom>
            <a:noFill/>
          </p:spPr>
          <p:txBody>
            <a:bodyPr wrap="square">
              <a:spAutoFit/>
            </a:bodyPr>
            <a:lstStyle/>
            <a:p>
              <a:pPr algn="just"/>
              <a:r>
                <a:rPr lang="en-US" sz="2800" b="1" dirty="0" err="1">
                  <a:latin typeface="#9Slide03 Ample" panose="02000000000000000000" pitchFamily="2" charset="0"/>
                </a:rPr>
                <a:t>Sự</a:t>
              </a:r>
              <a:r>
                <a:rPr lang="en-US" sz="2800" b="1" dirty="0">
                  <a:latin typeface="#9Slide03 Ample" panose="02000000000000000000" pitchFamily="2" charset="0"/>
                </a:rPr>
                <a:t> </a:t>
              </a:r>
              <a:r>
                <a:rPr lang="en-US" sz="2800" b="1" dirty="0" err="1">
                  <a:latin typeface="#9Slide03 Ample" panose="02000000000000000000" pitchFamily="2" charset="0"/>
                </a:rPr>
                <a:t>nghiệp</a:t>
              </a:r>
              <a:r>
                <a:rPr lang="en-US" sz="2800" dirty="0">
                  <a:latin typeface="#9Slide03 Ample" panose="02000000000000000000" pitchFamily="2" charset="0"/>
                </a:rPr>
                <a:t>: </a:t>
              </a:r>
              <a:r>
                <a:rPr lang="en-US" sz="2800" dirty="0" err="1">
                  <a:latin typeface="#9Slide03 AmpleSoft" panose="02000000000000000000" pitchFamily="2" charset="0"/>
                </a:rPr>
                <a:t>Tác</a:t>
              </a:r>
              <a:r>
                <a:rPr lang="en-US" sz="2800" dirty="0">
                  <a:latin typeface="#9Slide03 AmpleSoft" panose="02000000000000000000" pitchFamily="2" charset="0"/>
                </a:rPr>
                <a:t> </a:t>
              </a:r>
              <a:r>
                <a:rPr lang="en-US" sz="2800" dirty="0" err="1">
                  <a:latin typeface="#9Slide03 AmpleSoft" panose="02000000000000000000" pitchFamily="2" charset="0"/>
                </a:rPr>
                <a:t>phẩm</a:t>
              </a:r>
              <a:r>
                <a:rPr lang="en-US" sz="2800" dirty="0">
                  <a:latin typeface="#9Slide03 AmpleSoft" panose="02000000000000000000" pitchFamily="2" charset="0"/>
                </a:rPr>
                <a:t> </a:t>
              </a:r>
              <a:r>
                <a:rPr lang="en-US" sz="2800" dirty="0" err="1">
                  <a:latin typeface="#9Slide03 AmpleSoft" panose="02000000000000000000" pitchFamily="2" charset="0"/>
                </a:rPr>
                <a:t>duy</a:t>
              </a:r>
              <a:r>
                <a:rPr lang="en-US" sz="2800" dirty="0">
                  <a:latin typeface="#9Slide03 AmpleSoft" panose="02000000000000000000" pitchFamily="2" charset="0"/>
                </a:rPr>
                <a:t> </a:t>
              </a:r>
              <a:r>
                <a:rPr lang="en-US" sz="2800" dirty="0" err="1">
                  <a:latin typeface="#9Slide03 AmpleSoft" panose="02000000000000000000" pitchFamily="2" charset="0"/>
                </a:rPr>
                <a:t>nhất</a:t>
              </a:r>
              <a:r>
                <a:rPr lang="en-US" sz="2800" dirty="0">
                  <a:latin typeface="#9Slide03 AmpleSoft" panose="02000000000000000000" pitchFamily="2" charset="0"/>
                </a:rPr>
                <a:t> </a:t>
              </a:r>
              <a:r>
                <a:rPr lang="en-US" sz="2800" i="1" dirty="0" err="1">
                  <a:latin typeface="#9Slide03 AmpleSoft" panose="02000000000000000000" pitchFamily="2" charset="0"/>
                </a:rPr>
                <a:t>Truyền</a:t>
              </a:r>
              <a:r>
                <a:rPr lang="en-US" sz="2800" i="1" dirty="0">
                  <a:latin typeface="#9Slide03 AmpleSoft" panose="02000000000000000000" pitchFamily="2" charset="0"/>
                </a:rPr>
                <a:t> </a:t>
              </a:r>
              <a:r>
                <a:rPr lang="en-US" sz="2800" i="1" dirty="0" err="1">
                  <a:latin typeface="#9Slide03 AmpleSoft" panose="02000000000000000000" pitchFamily="2" charset="0"/>
                </a:rPr>
                <a:t>kì</a:t>
              </a:r>
              <a:r>
                <a:rPr lang="en-US" sz="2800" i="1" dirty="0">
                  <a:latin typeface="#9Slide03 AmpleSoft" panose="02000000000000000000" pitchFamily="2" charset="0"/>
                </a:rPr>
                <a:t> </a:t>
              </a:r>
              <a:r>
                <a:rPr lang="en-US" sz="2800" i="1" dirty="0" err="1">
                  <a:latin typeface="#9Slide03 AmpleSoft" panose="02000000000000000000" pitchFamily="2" charset="0"/>
                </a:rPr>
                <a:t>mạn</a:t>
              </a:r>
              <a:r>
                <a:rPr lang="en-US" sz="2800" i="1" dirty="0">
                  <a:latin typeface="#9Slide03 AmpleSoft" panose="02000000000000000000" pitchFamily="2" charset="0"/>
                </a:rPr>
                <a:t> </a:t>
              </a:r>
              <a:r>
                <a:rPr lang="en-US" sz="2800" i="1" dirty="0" err="1">
                  <a:latin typeface="#9Slide03 AmpleSoft" panose="02000000000000000000" pitchFamily="2" charset="0"/>
                </a:rPr>
                <a:t>lục</a:t>
              </a:r>
              <a:r>
                <a:rPr lang="en-US" sz="2800" dirty="0">
                  <a:latin typeface="#9Slide03 AmpleSoft" panose="02000000000000000000" pitchFamily="2" charset="0"/>
                </a:rPr>
                <a:t>, </a:t>
              </a:r>
              <a:r>
                <a:rPr lang="en-US" sz="2800" dirty="0" err="1">
                  <a:latin typeface="#9Slide03 AmpleSoft" panose="02000000000000000000" pitchFamily="2" charset="0"/>
                </a:rPr>
                <a:t>được</a:t>
              </a:r>
              <a:r>
                <a:rPr lang="en-US" sz="2800" dirty="0">
                  <a:latin typeface="#9Slide03 AmpleSoft" panose="02000000000000000000" pitchFamily="2" charset="0"/>
                </a:rPr>
                <a:t> </a:t>
              </a:r>
              <a:r>
                <a:rPr lang="en-US" sz="2800" dirty="0" err="1">
                  <a:latin typeface="#9Slide03 AmpleSoft" panose="02000000000000000000" pitchFamily="2" charset="0"/>
                </a:rPr>
                <a:t>viết</a:t>
              </a:r>
              <a:r>
                <a:rPr lang="en-US" sz="2800" dirty="0">
                  <a:latin typeface="#9Slide03 AmpleSoft" panose="02000000000000000000" pitchFamily="2" charset="0"/>
                </a:rPr>
                <a:t> </a:t>
              </a:r>
              <a:r>
                <a:rPr lang="en-US" sz="2800" dirty="0" err="1">
                  <a:latin typeface="#9Slide03 AmpleSoft" panose="02000000000000000000" pitchFamily="2" charset="0"/>
                </a:rPr>
                <a:t>bằng</a:t>
              </a:r>
              <a:r>
                <a:rPr lang="en-US" sz="2800" dirty="0">
                  <a:latin typeface="#9Slide03 AmpleSoft" panose="02000000000000000000" pitchFamily="2" charset="0"/>
                </a:rPr>
                <a:t> </a:t>
              </a:r>
              <a:r>
                <a:rPr lang="en-US" sz="2800" dirty="0" err="1">
                  <a:latin typeface="#9Slide03 AmpleSoft" panose="02000000000000000000" pitchFamily="2" charset="0"/>
                </a:rPr>
                <a:t>chữ</a:t>
              </a:r>
              <a:r>
                <a:rPr lang="en-US" sz="2800" dirty="0">
                  <a:latin typeface="#9Slide03 AmpleSoft" panose="02000000000000000000" pitchFamily="2" charset="0"/>
                </a:rPr>
                <a:t> </a:t>
              </a:r>
              <a:r>
                <a:rPr lang="en-US" sz="2800" dirty="0" err="1">
                  <a:latin typeface="#9Slide03 AmpleSoft" panose="02000000000000000000" pitchFamily="2" charset="0"/>
                </a:rPr>
                <a:t>Hán</a:t>
              </a:r>
              <a:endParaRPr lang="en-US" sz="2800" dirty="0">
                <a:latin typeface="#9Slide03 AmpleSoft" panose="02000000000000000000" pitchFamily="2" charset="0"/>
              </a:endParaRPr>
            </a:p>
          </p:txBody>
        </p:sp>
      </p:grpSp>
      <p:sp>
        <p:nvSpPr>
          <p:cNvPr id="23" name="矩形 40">
            <a:extLst>
              <a:ext uri="{FF2B5EF4-FFF2-40B4-BE49-F238E27FC236}">
                <a16:creationId xmlns:a16="http://schemas.microsoft.com/office/drawing/2014/main" id="{A4BD4588-C938-4E94-8C33-5CE2AC7B2B46}"/>
              </a:ext>
            </a:extLst>
          </p:cNvPr>
          <p:cNvSpPr/>
          <p:nvPr/>
        </p:nvSpPr>
        <p:spPr>
          <a:xfrm>
            <a:off x="-2689866" y="955218"/>
            <a:ext cx="8647871" cy="623229"/>
          </a:xfrm>
          <a:prstGeom prst="rect">
            <a:avLst/>
          </a:prstGeom>
          <a:noFill/>
        </p:spPr>
        <p:txBody>
          <a:bodyPr vert="horz" wrap="square" lIns="68562" tIns="34281" rIns="68562" bIns="34281" rtlCol="0">
            <a:spAutoFit/>
          </a:bodyPr>
          <a:lstStyle/>
          <a:p>
            <a:pPr algn="ctr" defTabSz="914400"/>
            <a:r>
              <a:rPr lang="en-SG" altLang="zh-CN" sz="3600" dirty="0">
                <a:solidFill>
                  <a:srgbClr val="FF0000"/>
                </a:solidFill>
                <a:latin typeface="#9Slide03 Ample" panose="02000000000000000000" pitchFamily="2" charset="0"/>
                <a:ea typeface="+mj-ea"/>
                <a:cs typeface="#9Slide03 Arima Madurai Black" panose="00000A00000000000000" pitchFamily="2" charset="0"/>
              </a:rPr>
              <a:t>a. </a:t>
            </a:r>
            <a:r>
              <a:rPr lang="en-SG" altLang="zh-CN" sz="3600" dirty="0" err="1">
                <a:solidFill>
                  <a:srgbClr val="FF0000"/>
                </a:solidFill>
                <a:latin typeface="#9Slide03 Ample" panose="02000000000000000000" pitchFamily="2" charset="0"/>
                <a:ea typeface="+mj-ea"/>
                <a:cs typeface="#9Slide03 Arima Madurai Black" panose="00000A00000000000000" pitchFamily="2" charset="0"/>
              </a:rPr>
              <a:t>Tác</a:t>
            </a:r>
            <a:r>
              <a:rPr lang="en-SG" altLang="zh-CN" sz="3600" dirty="0">
                <a:solidFill>
                  <a:srgbClr val="FF0000"/>
                </a:solidFill>
                <a:latin typeface="#9Slide03 Ample" panose="02000000000000000000" pitchFamily="2" charset="0"/>
                <a:ea typeface="+mj-ea"/>
                <a:cs typeface="#9Slide03 Arima Madurai Black" panose="00000A00000000000000" pitchFamily="2" charset="0"/>
              </a:rPr>
              <a:t> </a:t>
            </a:r>
            <a:r>
              <a:rPr lang="en-SG" altLang="zh-CN" sz="3600" dirty="0" err="1">
                <a:solidFill>
                  <a:srgbClr val="FF0000"/>
                </a:solidFill>
                <a:latin typeface="#9Slide03 Ample" panose="02000000000000000000" pitchFamily="2" charset="0"/>
                <a:ea typeface="+mj-ea"/>
                <a:cs typeface="#9Slide03 Arima Madurai Black" panose="00000A00000000000000" pitchFamily="2" charset="0"/>
              </a:rPr>
              <a:t>giả</a:t>
            </a:r>
            <a:endParaRPr lang="en-US" altLang="zh-CN" sz="3600" dirty="0">
              <a:solidFill>
                <a:srgbClr val="FF0000"/>
              </a:solidFill>
              <a:latin typeface="#9Slide03 Ample" panose="02000000000000000000" pitchFamily="2" charset="0"/>
              <a:ea typeface="+mj-ea"/>
              <a:cs typeface="#9Slide03 Arima Madurai Black" panose="00000A00000000000000" pitchFamily="2" charset="0"/>
            </a:endParaRPr>
          </a:p>
        </p:txBody>
      </p:sp>
    </p:spTree>
    <p:extLst>
      <p:ext uri="{BB962C8B-B14F-4D97-AF65-F5344CB8AC3E}">
        <p14:creationId xmlns:p14="http://schemas.microsoft.com/office/powerpoint/2010/main" val="36726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40">
            <a:extLst>
              <a:ext uri="{FF2B5EF4-FFF2-40B4-BE49-F238E27FC236}">
                <a16:creationId xmlns:a16="http://schemas.microsoft.com/office/drawing/2014/main" id="{36AC4F88-F8A0-4A4F-9555-71D46BE03C2F}"/>
              </a:ext>
            </a:extLst>
          </p:cNvPr>
          <p:cNvSpPr/>
          <p:nvPr/>
        </p:nvSpPr>
        <p:spPr>
          <a:xfrm>
            <a:off x="1599344" y="274198"/>
            <a:ext cx="8647871" cy="623229"/>
          </a:xfrm>
          <a:prstGeom prst="rect">
            <a:avLst/>
          </a:prstGeom>
          <a:noFill/>
        </p:spPr>
        <p:txBody>
          <a:bodyPr vert="horz" wrap="square" lIns="68562" tIns="34281" rIns="68562" bIns="34281" rtlCol="0">
            <a:spAutoFit/>
          </a:bodyPr>
          <a:lstStyle/>
          <a:p>
            <a:pPr algn="ctr" defTabSz="914400"/>
            <a:r>
              <a:rPr lang="en-SG" altLang="zh-CN" sz="3600" dirty="0">
                <a:solidFill>
                  <a:srgbClr val="FF0000"/>
                </a:solidFill>
                <a:latin typeface="#9Slide03 Ample" panose="02000000000000000000" pitchFamily="2" charset="0"/>
                <a:ea typeface="+mj-ea"/>
                <a:cs typeface="#9Slide03 Arima Madurai Black" panose="00000A00000000000000" pitchFamily="2" charset="0"/>
              </a:rPr>
              <a:t>b. </a:t>
            </a:r>
            <a:r>
              <a:rPr lang="en-SG" altLang="zh-CN" sz="3600" dirty="0" err="1">
                <a:solidFill>
                  <a:srgbClr val="FF0000"/>
                </a:solidFill>
                <a:latin typeface="#9Slide03 Ample" panose="02000000000000000000" pitchFamily="2" charset="0"/>
                <a:ea typeface="+mj-ea"/>
                <a:cs typeface="#9Slide03 Arima Madurai Black" panose="00000A00000000000000" pitchFamily="2" charset="0"/>
              </a:rPr>
              <a:t>Tác</a:t>
            </a:r>
            <a:r>
              <a:rPr lang="en-SG" altLang="zh-CN" sz="3600" dirty="0">
                <a:solidFill>
                  <a:srgbClr val="FF0000"/>
                </a:solidFill>
                <a:latin typeface="#9Slide03 Ample" panose="02000000000000000000" pitchFamily="2" charset="0"/>
                <a:ea typeface="+mj-ea"/>
                <a:cs typeface="#9Slide03 Arima Madurai Black" panose="00000A00000000000000" pitchFamily="2" charset="0"/>
              </a:rPr>
              <a:t> </a:t>
            </a:r>
            <a:r>
              <a:rPr lang="en-SG" altLang="zh-CN" sz="3600" dirty="0" err="1">
                <a:solidFill>
                  <a:srgbClr val="FF0000"/>
                </a:solidFill>
                <a:latin typeface="#9Slide03 Ample" panose="02000000000000000000" pitchFamily="2" charset="0"/>
                <a:ea typeface="+mj-ea"/>
                <a:cs typeface="#9Slide03 Arima Madurai Black" panose="00000A00000000000000" pitchFamily="2" charset="0"/>
              </a:rPr>
              <a:t>phẩm</a:t>
            </a:r>
            <a:endParaRPr lang="en-US" altLang="zh-CN" sz="3600" dirty="0">
              <a:solidFill>
                <a:srgbClr val="FF0000"/>
              </a:solidFill>
              <a:latin typeface="#9Slide03 Ample" panose="02000000000000000000" pitchFamily="2" charset="0"/>
              <a:ea typeface="+mj-ea"/>
              <a:cs typeface="#9Slide03 Arima Madurai Black" panose="00000A00000000000000" pitchFamily="2" charset="0"/>
            </a:endParaRPr>
          </a:p>
        </p:txBody>
      </p:sp>
      <p:pic>
        <p:nvPicPr>
          <p:cNvPr id="3" name="图片 19">
            <a:extLst>
              <a:ext uri="{FF2B5EF4-FFF2-40B4-BE49-F238E27FC236}">
                <a16:creationId xmlns:a16="http://schemas.microsoft.com/office/drawing/2014/main" id="{7ECAD7FD-CBA9-452B-9A26-43C082C7E542}"/>
              </a:ext>
            </a:extLst>
          </p:cNvPr>
          <p:cNvPicPr>
            <a:picLocks noChangeAspect="1"/>
          </p:cNvPicPr>
          <p:nvPr/>
        </p:nvPicPr>
        <p:blipFill>
          <a:blip r:embed="rId4"/>
          <a:stretch>
            <a:fillRect/>
          </a:stretch>
        </p:blipFill>
        <p:spPr>
          <a:xfrm flipH="1">
            <a:off x="6787963" y="1376917"/>
            <a:ext cx="787267" cy="663382"/>
          </a:xfrm>
          <a:prstGeom prst="rect">
            <a:avLst/>
          </a:prstGeom>
        </p:spPr>
      </p:pic>
      <p:sp>
        <p:nvSpPr>
          <p:cNvPr id="5" name="矩形 43">
            <a:extLst>
              <a:ext uri="{FF2B5EF4-FFF2-40B4-BE49-F238E27FC236}">
                <a16:creationId xmlns:a16="http://schemas.microsoft.com/office/drawing/2014/main" id="{6D50A0DA-9AC2-4631-9AC2-72C5DBAAD073}"/>
              </a:ext>
            </a:extLst>
          </p:cNvPr>
          <p:cNvSpPr/>
          <p:nvPr/>
        </p:nvSpPr>
        <p:spPr>
          <a:xfrm rot="16200000">
            <a:off x="8437695" y="945155"/>
            <a:ext cx="630906" cy="1693509"/>
          </a:xfrm>
          <a:prstGeom prst="rect">
            <a:avLst/>
          </a:prstGeom>
          <a:noFill/>
        </p:spPr>
        <p:txBody>
          <a:bodyPr vert="eaVert" wrap="square" lIns="68562" tIns="34281" rIns="68562" bIns="34281" rtlCol="0">
            <a:spAutoFit/>
          </a:bodyPr>
          <a:lstStyle/>
          <a:p>
            <a:pPr defTabSz="914400"/>
            <a:r>
              <a:rPr lang="en-SG" altLang="zh-CN" sz="3200" b="1" dirty="0" err="1">
                <a:solidFill>
                  <a:srgbClr val="0070C0"/>
                </a:solidFill>
                <a:latin typeface="#9Slide05 SVNMercury Script" pitchFamily="2" charset="0"/>
                <a:ea typeface="+mj-ea"/>
              </a:rPr>
              <a:t>Xuất</a:t>
            </a:r>
            <a:r>
              <a:rPr lang="en-SG" altLang="zh-CN" sz="3200" b="1" dirty="0">
                <a:solidFill>
                  <a:srgbClr val="0070C0"/>
                </a:solidFill>
                <a:latin typeface="#9Slide05 SVNMercury Script" pitchFamily="2" charset="0"/>
                <a:ea typeface="+mj-ea"/>
              </a:rPr>
              <a:t> </a:t>
            </a:r>
            <a:r>
              <a:rPr lang="en-SG" altLang="zh-CN" sz="3200" b="1" dirty="0" err="1">
                <a:solidFill>
                  <a:srgbClr val="0070C0"/>
                </a:solidFill>
                <a:latin typeface="#9Slide05 SVNMercury Script" pitchFamily="2" charset="0"/>
                <a:ea typeface="+mj-ea"/>
              </a:rPr>
              <a:t>xứ</a:t>
            </a:r>
            <a:r>
              <a:rPr lang="en-SG" altLang="zh-CN" sz="3200" b="1" dirty="0">
                <a:solidFill>
                  <a:srgbClr val="0070C0"/>
                </a:solidFill>
                <a:latin typeface="#9Slide05 SVNMercury Script" pitchFamily="2" charset="0"/>
                <a:ea typeface="+mj-ea"/>
              </a:rPr>
              <a:t>:</a:t>
            </a:r>
            <a:endParaRPr lang="en-US" altLang="zh-CN" sz="3200" b="1" dirty="0">
              <a:solidFill>
                <a:srgbClr val="0070C0"/>
              </a:solidFill>
              <a:latin typeface="#9Slide05 SVNMercury Script" pitchFamily="2" charset="0"/>
              <a:ea typeface="+mj-ea"/>
            </a:endParaRPr>
          </a:p>
        </p:txBody>
      </p:sp>
      <p:sp>
        <p:nvSpPr>
          <p:cNvPr id="9" name="Rectangle 8">
            <a:extLst>
              <a:ext uri="{FF2B5EF4-FFF2-40B4-BE49-F238E27FC236}">
                <a16:creationId xmlns:a16="http://schemas.microsoft.com/office/drawing/2014/main" id="{AAB26E30-BAA1-4603-89AD-82AA33DB53A4}"/>
              </a:ext>
            </a:extLst>
          </p:cNvPr>
          <p:cNvSpPr/>
          <p:nvPr/>
        </p:nvSpPr>
        <p:spPr>
          <a:xfrm>
            <a:off x="4712605" y="2519789"/>
            <a:ext cx="6731360" cy="1280800"/>
          </a:xfrm>
          <a:prstGeom prst="rect">
            <a:avLst/>
          </a:prstGeom>
        </p:spPr>
        <p:txBody>
          <a:bodyPr wrap="square">
            <a:spAutoFit/>
          </a:bodyPr>
          <a:lstStyle/>
          <a:p>
            <a:pPr marL="457200" indent="-457200" algn="just">
              <a:lnSpc>
                <a:spcPct val="135000"/>
              </a:lnSpc>
              <a:buFont typeface="Arial" panose="020B0604020202020204" pitchFamily="34" charset="0"/>
              <a:buChar char="•"/>
            </a:pPr>
            <a:r>
              <a:rPr lang="en-US" sz="3000" dirty="0" err="1">
                <a:latin typeface="#9Slide03 AmpleSoft" panose="02000000000000000000" pitchFamily="2" charset="0"/>
                <a:cs typeface="#9Slide03 Arima Madurai Black" panose="00000A00000000000000" pitchFamily="2" charset="0"/>
              </a:rPr>
              <a:t>Trích</a:t>
            </a:r>
            <a:r>
              <a:rPr lang="en-US" sz="3000" dirty="0">
                <a:latin typeface="#9Slide03 AmpleSoft" panose="02000000000000000000" pitchFamily="2" charset="0"/>
                <a:cs typeface="#9Slide03 Arima Madurai Black" panose="00000A00000000000000" pitchFamily="2" charset="0"/>
              </a:rPr>
              <a:t> </a:t>
            </a:r>
            <a:r>
              <a:rPr lang="en-US" sz="3000" dirty="0" err="1">
                <a:latin typeface="#9Slide03 AmpleSoft" panose="02000000000000000000" pitchFamily="2" charset="0"/>
                <a:cs typeface="#9Slide03 Arima Madurai Black" panose="00000A00000000000000" pitchFamily="2" charset="0"/>
              </a:rPr>
              <a:t>câu</a:t>
            </a:r>
            <a:r>
              <a:rPr lang="en-US" sz="3000" dirty="0">
                <a:latin typeface="#9Slide03 AmpleSoft" panose="02000000000000000000" pitchFamily="2" charset="0"/>
                <a:cs typeface="#9Slide03 Arima Madurai Black" panose="00000A00000000000000" pitchFamily="2" charset="0"/>
              </a:rPr>
              <a:t> </a:t>
            </a:r>
            <a:r>
              <a:rPr lang="en-US" sz="3000" dirty="0" err="1">
                <a:latin typeface="#9Slide03 AmpleSoft" panose="02000000000000000000" pitchFamily="2" charset="0"/>
                <a:cs typeface="#9Slide03 Arima Madurai Black" panose="00000A00000000000000" pitchFamily="2" charset="0"/>
              </a:rPr>
              <a:t>chuyện</a:t>
            </a:r>
            <a:r>
              <a:rPr lang="en-US" sz="3000" dirty="0">
                <a:latin typeface="#9Slide03 AmpleSoft" panose="02000000000000000000" pitchFamily="2" charset="0"/>
                <a:cs typeface="#9Slide03 Arima Madurai Black" panose="00000A00000000000000" pitchFamily="2" charset="0"/>
              </a:rPr>
              <a:t> </a:t>
            </a:r>
            <a:r>
              <a:rPr lang="en-US" sz="3000" dirty="0" err="1">
                <a:latin typeface="#9Slide03 AmpleSoft" panose="02000000000000000000" pitchFamily="2" charset="0"/>
                <a:cs typeface="#9Slide03 Arima Madurai Black" panose="00000A00000000000000" pitchFamily="2" charset="0"/>
              </a:rPr>
              <a:t>thứ</a:t>
            </a:r>
            <a:r>
              <a:rPr lang="en-US" sz="3000" dirty="0">
                <a:latin typeface="#9Slide03 AmpleSoft" panose="02000000000000000000" pitchFamily="2" charset="0"/>
                <a:cs typeface="#9Slide03 Arima Madurai Black" panose="00000A00000000000000" pitchFamily="2" charset="0"/>
              </a:rPr>
              <a:t> 16/20 </a:t>
            </a:r>
            <a:r>
              <a:rPr lang="en-US" sz="3000" dirty="0" err="1">
                <a:latin typeface="#9Slide03 AmpleSoft" panose="02000000000000000000" pitchFamily="2" charset="0"/>
                <a:cs typeface="#9Slide03 Arima Madurai Black" panose="00000A00000000000000" pitchFamily="2" charset="0"/>
              </a:rPr>
              <a:t>trong</a:t>
            </a:r>
            <a:r>
              <a:rPr lang="en-US" sz="3000" dirty="0">
                <a:latin typeface="#9Slide03 AmpleSoft" panose="02000000000000000000" pitchFamily="2" charset="0"/>
                <a:cs typeface="#9Slide03 Arima Madurai Black" panose="00000A00000000000000" pitchFamily="2" charset="0"/>
              </a:rPr>
              <a:t> </a:t>
            </a:r>
            <a:r>
              <a:rPr lang="en-US" sz="3000" i="1" dirty="0">
                <a:latin typeface="#9Slide03 AmpleSoft" panose="02000000000000000000" pitchFamily="2" charset="0"/>
                <a:cs typeface="#9Slide03 Arima Madurai Black" panose="00000A00000000000000" pitchFamily="2" charset="0"/>
              </a:rPr>
              <a:t>“</a:t>
            </a:r>
            <a:r>
              <a:rPr lang="en-US" sz="3000" i="1" dirty="0" err="1">
                <a:latin typeface="#9Slide03 AmpleSoft" panose="02000000000000000000" pitchFamily="2" charset="0"/>
                <a:cs typeface="#9Slide03 Arima Madurai Black" panose="00000A00000000000000" pitchFamily="2" charset="0"/>
              </a:rPr>
              <a:t>Truyền</a:t>
            </a:r>
            <a:r>
              <a:rPr lang="en-US" sz="3000" i="1" dirty="0">
                <a:latin typeface="#9Slide03 AmpleSoft" panose="02000000000000000000" pitchFamily="2" charset="0"/>
                <a:cs typeface="#9Slide03 Arima Madurai Black" panose="00000A00000000000000" pitchFamily="2" charset="0"/>
              </a:rPr>
              <a:t> </a:t>
            </a:r>
            <a:r>
              <a:rPr lang="en-US" sz="3000" i="1" dirty="0" err="1">
                <a:latin typeface="#9Slide03 AmpleSoft" panose="02000000000000000000" pitchFamily="2" charset="0"/>
                <a:cs typeface="#9Slide03 Arima Madurai Black" panose="00000A00000000000000" pitchFamily="2" charset="0"/>
              </a:rPr>
              <a:t>kì</a:t>
            </a:r>
            <a:r>
              <a:rPr lang="en-US" sz="3000" i="1" dirty="0">
                <a:latin typeface="#9Slide03 AmpleSoft" panose="02000000000000000000" pitchFamily="2" charset="0"/>
                <a:cs typeface="#9Slide03 Arima Madurai Black" panose="00000A00000000000000" pitchFamily="2" charset="0"/>
              </a:rPr>
              <a:t> </a:t>
            </a:r>
            <a:r>
              <a:rPr lang="en-US" sz="3000" i="1" dirty="0" err="1">
                <a:latin typeface="#9Slide03 AmpleSoft" panose="02000000000000000000" pitchFamily="2" charset="0"/>
                <a:cs typeface="#9Slide03 Arima Madurai Black" panose="00000A00000000000000" pitchFamily="2" charset="0"/>
              </a:rPr>
              <a:t>mạn</a:t>
            </a:r>
            <a:r>
              <a:rPr lang="en-US" sz="3000" i="1" dirty="0">
                <a:latin typeface="#9Slide03 AmpleSoft" panose="02000000000000000000" pitchFamily="2" charset="0"/>
                <a:cs typeface="#9Slide03 Arima Madurai Black" panose="00000A00000000000000" pitchFamily="2" charset="0"/>
              </a:rPr>
              <a:t> </a:t>
            </a:r>
            <a:r>
              <a:rPr lang="en-US" sz="3000" i="1" dirty="0" err="1">
                <a:latin typeface="#9Slide03 AmpleSoft" panose="02000000000000000000" pitchFamily="2" charset="0"/>
                <a:cs typeface="#9Slide03 Arima Madurai Black" panose="00000A00000000000000" pitchFamily="2" charset="0"/>
              </a:rPr>
              <a:t>lục</a:t>
            </a:r>
            <a:r>
              <a:rPr lang="en-US" sz="3000" dirty="0">
                <a:latin typeface="#9Slide03 AmpleSoft" panose="02000000000000000000" pitchFamily="2" charset="0"/>
                <a:cs typeface="#9Slide03 Arima Madurai Black" panose="00000A00000000000000" pitchFamily="2" charset="0"/>
              </a:rPr>
              <a:t>”</a:t>
            </a:r>
          </a:p>
        </p:txBody>
      </p:sp>
      <p:sp>
        <p:nvSpPr>
          <p:cNvPr id="10" name="Rectangle 9">
            <a:extLst>
              <a:ext uri="{FF2B5EF4-FFF2-40B4-BE49-F238E27FC236}">
                <a16:creationId xmlns:a16="http://schemas.microsoft.com/office/drawing/2014/main" id="{7D676755-5589-4DC5-BD82-96ED5E869507}"/>
              </a:ext>
            </a:extLst>
          </p:cNvPr>
          <p:cNvSpPr/>
          <p:nvPr/>
        </p:nvSpPr>
        <p:spPr>
          <a:xfrm>
            <a:off x="4712605" y="4068845"/>
            <a:ext cx="6731359" cy="1783245"/>
          </a:xfrm>
          <a:prstGeom prst="rect">
            <a:avLst/>
          </a:prstGeom>
        </p:spPr>
        <p:txBody>
          <a:bodyPr wrap="square">
            <a:spAutoFit/>
          </a:bodyPr>
          <a:lstStyle/>
          <a:p>
            <a:pPr marL="457200" indent="-457200" algn="just">
              <a:lnSpc>
                <a:spcPct val="135000"/>
              </a:lnSpc>
              <a:buFont typeface="Arial" panose="020B0604020202020204" pitchFamily="34" charset="0"/>
              <a:buChar char="•"/>
              <a:defRPr/>
            </a:pPr>
            <a:r>
              <a:rPr lang="en-US" sz="2800" dirty="0" err="1">
                <a:latin typeface="#9Slide03 AmpleSoft" panose="02000000000000000000" pitchFamily="2" charset="0"/>
                <a:cs typeface="#9Slide03 Arima Madurai Black" panose="00000A00000000000000" pitchFamily="2" charset="0"/>
              </a:rPr>
              <a:t>Bắt</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nguồn</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từ</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câu</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chuyện</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cổ</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tích</a:t>
            </a:r>
            <a:r>
              <a:rPr lang="en-US" sz="2800" dirty="0">
                <a:latin typeface="#9Slide03 AmpleSoft" panose="02000000000000000000" pitchFamily="2" charset="0"/>
                <a:cs typeface="#9Slide03 Arima Madurai Black" panose="00000A00000000000000" pitchFamily="2" charset="0"/>
              </a:rPr>
              <a:t> </a:t>
            </a:r>
            <a:r>
              <a:rPr lang="en-US" sz="2800" i="1" dirty="0" err="1">
                <a:latin typeface="#9Slide03 AmpleSoft" panose="02000000000000000000" pitchFamily="2" charset="0"/>
                <a:cs typeface="#9Slide03 Arima Madurai Black" panose="00000A00000000000000" pitchFamily="2" charset="0"/>
              </a:rPr>
              <a:t>Vợ</a:t>
            </a:r>
            <a:r>
              <a:rPr lang="en-US" sz="2800" i="1" dirty="0">
                <a:latin typeface="#9Slide03 AmpleSoft" panose="02000000000000000000" pitchFamily="2" charset="0"/>
                <a:cs typeface="#9Slide03 Arima Madurai Black" panose="00000A00000000000000" pitchFamily="2" charset="0"/>
              </a:rPr>
              <a:t> </a:t>
            </a:r>
            <a:r>
              <a:rPr lang="en-US" sz="2800" i="1" dirty="0" err="1">
                <a:latin typeface="#9Slide03 AmpleSoft" panose="02000000000000000000" pitchFamily="2" charset="0"/>
                <a:cs typeface="#9Slide03 Arima Madurai Black" panose="00000A00000000000000" pitchFamily="2" charset="0"/>
              </a:rPr>
              <a:t>chàng</a:t>
            </a:r>
            <a:r>
              <a:rPr lang="en-US" sz="2800" i="1" dirty="0">
                <a:latin typeface="#9Slide03 AmpleSoft" panose="02000000000000000000" pitchFamily="2" charset="0"/>
                <a:cs typeface="#9Slide03 Arima Madurai Black" panose="00000A00000000000000" pitchFamily="2" charset="0"/>
              </a:rPr>
              <a:t> Tr</a:t>
            </a:r>
            <a:r>
              <a:rPr lang="vi-VN" sz="2800" i="1" dirty="0">
                <a:latin typeface="#9Slide03 AmpleSoft" panose="02000000000000000000" pitchFamily="2" charset="0"/>
                <a:cs typeface="#9Slide03 Arima Madurai Black" panose="00000A00000000000000" pitchFamily="2" charset="0"/>
              </a:rPr>
              <a:t>ư</a:t>
            </a:r>
            <a:r>
              <a:rPr lang="en-US" sz="2800" i="1" dirty="0" err="1">
                <a:latin typeface="#9Slide03 AmpleSoft" panose="02000000000000000000" pitchFamily="2" charset="0"/>
                <a:cs typeface="#9Slide03 Arima Madurai Black" panose="00000A00000000000000" pitchFamily="2" charset="0"/>
              </a:rPr>
              <a:t>ơng</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Nguyễn</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Dữ</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sáng</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tạo</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thêm</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các</a:t>
            </a:r>
            <a:r>
              <a:rPr lang="en-US" sz="2800" dirty="0">
                <a:latin typeface="#9Slide03 AmpleSoft" panose="02000000000000000000" pitchFamily="2" charset="0"/>
                <a:cs typeface="#9Slide03 Arima Madurai Black" panose="00000A00000000000000" pitchFamily="2" charset="0"/>
              </a:rPr>
              <a:t> chi </a:t>
            </a:r>
            <a:r>
              <a:rPr lang="en-US" sz="2800" dirty="0" err="1">
                <a:latin typeface="#9Slide03 AmpleSoft" panose="02000000000000000000" pitchFamily="2" charset="0"/>
                <a:cs typeface="#9Slide03 Arima Madurai Black" panose="00000A00000000000000" pitchFamily="2" charset="0"/>
              </a:rPr>
              <a:t>tiết</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kì</a:t>
            </a:r>
            <a:r>
              <a:rPr lang="en-US" sz="2800" dirty="0">
                <a:latin typeface="#9Slide03 AmpleSoft" panose="02000000000000000000" pitchFamily="2" charset="0"/>
                <a:cs typeface="#9Slide03 Arima Madurai Black" panose="00000A00000000000000" pitchFamily="2" charset="0"/>
              </a:rPr>
              <a:t> </a:t>
            </a:r>
            <a:r>
              <a:rPr lang="en-US" sz="2800" dirty="0" err="1">
                <a:latin typeface="#9Slide03 AmpleSoft" panose="02000000000000000000" pitchFamily="2" charset="0"/>
                <a:cs typeface="#9Slide03 Arima Madurai Black" panose="00000A00000000000000" pitchFamily="2" charset="0"/>
              </a:rPr>
              <a:t>ảo</a:t>
            </a:r>
            <a:endParaRPr lang="en-US" sz="2800" dirty="0">
              <a:latin typeface="#9Slide03 AmpleSoft" panose="020000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A13D3F18-6827-49A5-B2CE-B5933E676498}"/>
              </a:ext>
            </a:extLst>
          </p:cNvPr>
          <p:cNvPicPr>
            <a:picLocks noChangeAspect="1"/>
          </p:cNvPicPr>
          <p:nvPr/>
        </p:nvPicPr>
        <p:blipFill>
          <a:blip r:embed="rId5"/>
          <a:stretch>
            <a:fillRect/>
          </a:stretch>
        </p:blipFill>
        <p:spPr>
          <a:xfrm>
            <a:off x="418699" y="585812"/>
            <a:ext cx="3962743" cy="5502472"/>
          </a:xfrm>
          <a:prstGeom prst="rect">
            <a:avLst/>
          </a:prstGeom>
        </p:spPr>
      </p:pic>
    </p:spTree>
    <p:extLst>
      <p:ext uri="{BB962C8B-B14F-4D97-AF65-F5344CB8AC3E}">
        <p14:creationId xmlns:p14="http://schemas.microsoft.com/office/powerpoint/2010/main" val="151728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truyen%20ky%20man%20luc%201">
            <a:extLst>
              <a:ext uri="{FF2B5EF4-FFF2-40B4-BE49-F238E27FC236}">
                <a16:creationId xmlns:a16="http://schemas.microsoft.com/office/drawing/2014/main" id="{C6E8869D-82FA-458A-987C-D07B24D5B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618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FED599-0977-47AB-A2D1-3CB266944D1E}"/>
              </a:ext>
            </a:extLst>
          </p:cNvPr>
          <p:cNvGrpSpPr/>
          <p:nvPr/>
        </p:nvGrpSpPr>
        <p:grpSpPr>
          <a:xfrm>
            <a:off x="2627697" y="-434016"/>
            <a:ext cx="6384924" cy="7719806"/>
            <a:chOff x="2611572" y="-127004"/>
            <a:chExt cx="6384924" cy="7719806"/>
          </a:xfrm>
        </p:grpSpPr>
        <p:pic>
          <p:nvPicPr>
            <p:cNvPr id="3" name="Picture 2" descr="Tranh tÃ´ mÃ u bÃ´ng hoa cÆ¡ báº£n cho bÃ© dÆ°á»i 3 tuá»i phÃ¡t triá»n tÆ° duy">
              <a:extLst>
                <a:ext uri="{FF2B5EF4-FFF2-40B4-BE49-F238E27FC236}">
                  <a16:creationId xmlns:a16="http://schemas.microsoft.com/office/drawing/2014/main" id="{11C21074-0E59-4EB7-9D95-555D4251589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24" b="89822" l="7077" r="93077">
                          <a14:foregroundMark x1="39692" y1="36514" x2="39692" y2="36514"/>
                          <a14:foregroundMark x1="39692" y1="36514" x2="46308" y2="27608"/>
                          <a14:foregroundMark x1="46308" y1="27608" x2="55846" y2="23410"/>
                          <a14:foregroundMark x1="55846" y1="23410" x2="61692" y2="25573"/>
                          <a14:foregroundMark x1="59385" y1="39440" x2="62462" y2="32443"/>
                          <a14:foregroundMark x1="62462" y1="32443" x2="62923" y2="24809"/>
                          <a14:foregroundMark x1="62923" y1="24809" x2="58923" y2="17048"/>
                          <a14:foregroundMark x1="58923" y1="17048" x2="49077" y2="17048"/>
                          <a14:foregroundMark x1="49077" y1="17048" x2="40615" y2="22392"/>
                          <a14:foregroundMark x1="40615" y1="22392" x2="36923" y2="29517"/>
                          <a14:foregroundMark x1="36923" y1="29517" x2="45231" y2="32824"/>
                          <a14:foregroundMark x1="45231" y1="32824" x2="50769" y2="25954"/>
                          <a14:foregroundMark x1="50769" y1="25954" x2="43077" y2="22010"/>
                          <a14:foregroundMark x1="43077" y1="22010" x2="40000" y2="28880"/>
                          <a14:foregroundMark x1="40000" y1="28880" x2="58154" y2="31425"/>
                          <a14:foregroundMark x1="58154" y1="31425" x2="65231" y2="26463"/>
                          <a14:foregroundMark x1="65231" y1="26463" x2="54000" y2="20611"/>
                          <a14:foregroundMark x1="54000" y1="20611" x2="49692" y2="27354"/>
                          <a14:foregroundMark x1="49692" y1="27354" x2="50000" y2="25064"/>
                          <a14:foregroundMark x1="25692" y1="45547" x2="16923" y2="46056"/>
                          <a14:foregroundMark x1="16923" y1="46056" x2="13538" y2="53181"/>
                          <a14:foregroundMark x1="13538" y1="53181" x2="23846" y2="56870"/>
                          <a14:foregroundMark x1="23846" y1="56870" x2="30000" y2="51527"/>
                          <a14:foregroundMark x1="30000" y1="51527" x2="21385" y2="44911"/>
                          <a14:foregroundMark x1="21385" y1="44911" x2="14308" y2="50763"/>
                          <a14:foregroundMark x1="14308" y1="50763" x2="22769" y2="51399"/>
                          <a14:foregroundMark x1="22769" y1="51399" x2="30000" y2="45038"/>
                          <a14:foregroundMark x1="30000" y1="45038" x2="23846" y2="39822"/>
                          <a14:foregroundMark x1="23846" y1="39822" x2="15231" y2="44148"/>
                          <a14:foregroundMark x1="15231" y1="44148" x2="23077" y2="47710"/>
                          <a14:foregroundMark x1="23077" y1="47710" x2="20154" y2="40967"/>
                          <a14:foregroundMark x1="20154" y1="40967" x2="18923" y2="47837"/>
                          <a14:foregroundMark x1="18923" y1="47837" x2="27077" y2="44784"/>
                          <a14:foregroundMark x1="27077" y1="44784" x2="18923" y2="39059"/>
                          <a14:foregroundMark x1="18923" y1="39059" x2="16462" y2="42366"/>
                          <a14:foregroundMark x1="36615" y1="43766" x2="30462" y2="38041"/>
                          <a14:foregroundMark x1="30462" y1="38041" x2="22615" y2="35496"/>
                          <a14:foregroundMark x1="22615" y1="35496" x2="11231" y2="39822"/>
                          <a14:foregroundMark x1="11231" y1="39822" x2="7077" y2="46947"/>
                          <a14:foregroundMark x1="7077" y1="46947" x2="11077" y2="51908"/>
                          <a14:foregroundMark x1="48923" y1="47074" x2="45692" y2="54198"/>
                          <a14:foregroundMark x1="45692" y1="54198" x2="58769" y2="54580"/>
                          <a14:foregroundMark x1="58769" y1="54580" x2="52308" y2="48219"/>
                          <a14:foregroundMark x1="52308" y1="48219" x2="41385" y2="50254"/>
                          <a14:foregroundMark x1="41385" y1="50254" x2="50000" y2="55471"/>
                          <a14:foregroundMark x1="50000" y1="55471" x2="57231" y2="48601"/>
                          <a14:foregroundMark x1="57231" y1="48601" x2="45538" y2="45802"/>
                          <a14:foregroundMark x1="45538" y1="45802" x2="43077" y2="52545"/>
                          <a14:foregroundMark x1="43077" y1="52545" x2="58923" y2="49237"/>
                          <a14:foregroundMark x1="58923" y1="49237" x2="53538" y2="41730"/>
                          <a14:foregroundMark x1="53538" y1="41730" x2="44000" y2="47837"/>
                          <a14:foregroundMark x1="44000" y1="47837" x2="46000" y2="54707"/>
                          <a14:foregroundMark x1="46000" y1="54707" x2="50308" y2="49237"/>
                          <a14:foregroundMark x1="42154" y1="45802" x2="36308" y2="52672"/>
                          <a14:foregroundMark x1="36308" y1="52672" x2="37231" y2="60178"/>
                          <a14:foregroundMark x1="37231" y1="60178" x2="44923" y2="61705"/>
                          <a14:foregroundMark x1="64615" y1="41476" x2="73385" y2="36260"/>
                          <a14:foregroundMark x1="73385" y1="36260" x2="81846" y2="34733"/>
                          <a14:foregroundMark x1="81846" y1="34733" x2="89077" y2="39949"/>
                          <a14:foregroundMark x1="89077" y1="39949" x2="90308" y2="46947"/>
                          <a14:foregroundMark x1="90308" y1="46947" x2="85385" y2="54326"/>
                          <a14:foregroundMark x1="85385" y1="54326" x2="76923" y2="57125"/>
                          <a14:foregroundMark x1="76923" y1="57125" x2="69231" y2="52799"/>
                          <a14:foregroundMark x1="69231" y1="52799" x2="66615" y2="40331"/>
                          <a14:foregroundMark x1="92308" y1="43893" x2="93077" y2="46438"/>
                          <a14:foregroundMark x1="67231" y1="60560" x2="60923" y2="66285"/>
                          <a14:foregroundMark x1="60923" y1="66285" x2="53077" y2="69211"/>
                          <a14:foregroundMark x1="53077" y1="69211" x2="56000" y2="75827"/>
                          <a14:foregroundMark x1="56000" y1="75827" x2="61538" y2="81552"/>
                          <a14:foregroundMark x1="61538" y1="81552" x2="69846" y2="84351"/>
                          <a14:foregroundMark x1="69846" y1="84351" x2="77231" y2="79389"/>
                          <a14:foregroundMark x1="77231" y1="79389" x2="80923" y2="72392"/>
                          <a14:foregroundMark x1="80923" y1="72392" x2="77846" y2="65649"/>
                          <a14:foregroundMark x1="77846" y1="65649" x2="69692" y2="62087"/>
                          <a14:foregroundMark x1="69692" y1="62087" x2="68154" y2="60687"/>
                          <a14:foregroundMark x1="31692" y1="61705" x2="23077" y2="68448"/>
                          <a14:foregroundMark x1="23077" y1="68448" x2="21385" y2="75573"/>
                          <a14:foregroundMark x1="21385" y1="75573" x2="27077" y2="81298"/>
                          <a14:foregroundMark x1="27077" y1="81298" x2="35692" y2="81807"/>
                          <a14:foregroundMark x1="35692" y1="81807" x2="42462" y2="77099"/>
                          <a14:foregroundMark x1="42462" y1="77099" x2="45692" y2="70102"/>
                          <a14:foregroundMark x1="45692" y1="70102" x2="32308" y2="62468"/>
                        </a14:backgroundRemoval>
                      </a14:imgEffect>
                    </a14:imgLayer>
                  </a14:imgProps>
                </a:ext>
                <a:ext uri="{28A0092B-C50C-407E-A947-70E740481C1C}">
                  <a14:useLocalDpi xmlns:a14="http://schemas.microsoft.com/office/drawing/2010/main" val="0"/>
                </a:ext>
              </a:extLst>
            </a:blip>
            <a:srcRect/>
            <a:stretch>
              <a:fillRect/>
            </a:stretch>
          </p:blipFill>
          <p:spPr bwMode="auto">
            <a:xfrm>
              <a:off x="2611572" y="-127004"/>
              <a:ext cx="6384924" cy="77198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AA8B9E-B489-448A-9713-8C51F9694BF6}"/>
                </a:ext>
              </a:extLst>
            </p:cNvPr>
            <p:cNvSpPr txBox="1"/>
            <p:nvPr/>
          </p:nvSpPr>
          <p:spPr>
            <a:xfrm flipH="1">
              <a:off x="4776988" y="3417319"/>
              <a:ext cx="2008185" cy="1077218"/>
            </a:xfrm>
            <a:prstGeom prst="rect">
              <a:avLst/>
            </a:prstGeom>
            <a:noFill/>
          </p:spPr>
          <p:txBody>
            <a:bodyPr wrap="square" rtlCol="0">
              <a:spAutoFit/>
            </a:bodyPr>
            <a:lstStyle/>
            <a:p>
              <a:pPr algn="ctr"/>
              <a:r>
                <a:rPr lang="en-US" sz="3200" dirty="0" err="1">
                  <a:solidFill>
                    <a:srgbClr val="FF0000"/>
                  </a:solidFill>
                  <a:latin typeface="#9Slide03 Ample" panose="02000000000000000000" pitchFamily="2" charset="0"/>
                  <a:cs typeface="#9Slide03 Arima Madurai Black" panose="00000A00000000000000" pitchFamily="2" charset="0"/>
                </a:rPr>
                <a:t>Truyền</a:t>
              </a:r>
              <a:r>
                <a:rPr lang="en-US" sz="3200" dirty="0">
                  <a:solidFill>
                    <a:srgbClr val="FF0000"/>
                  </a:solidFill>
                  <a:latin typeface="#9Slide03 Ample" panose="02000000000000000000" pitchFamily="2" charset="0"/>
                  <a:cs typeface="#9Slide03 Arima Madurai Black" panose="00000A00000000000000" pitchFamily="2" charset="0"/>
                </a:rPr>
                <a:t> </a:t>
              </a:r>
              <a:r>
                <a:rPr lang="en-US" sz="3200" dirty="0" err="1">
                  <a:solidFill>
                    <a:srgbClr val="FF0000"/>
                  </a:solidFill>
                  <a:latin typeface="#9Slide03 Ample" panose="02000000000000000000" pitchFamily="2" charset="0"/>
                  <a:cs typeface="#9Slide03 Arima Madurai Black" panose="00000A00000000000000" pitchFamily="2" charset="0"/>
                </a:rPr>
                <a:t>kì</a:t>
              </a:r>
              <a:r>
                <a:rPr lang="en-US" sz="3200" dirty="0">
                  <a:solidFill>
                    <a:srgbClr val="FF0000"/>
                  </a:solidFill>
                  <a:latin typeface="#9Slide03 Ample" panose="02000000000000000000" pitchFamily="2" charset="0"/>
                  <a:cs typeface="#9Slide03 Arima Madurai Black" panose="00000A00000000000000" pitchFamily="2" charset="0"/>
                </a:rPr>
                <a:t> </a:t>
              </a:r>
              <a:r>
                <a:rPr lang="en-US" sz="3200" dirty="0" err="1">
                  <a:solidFill>
                    <a:srgbClr val="FF0000"/>
                  </a:solidFill>
                  <a:latin typeface="#9Slide03 Ample" panose="02000000000000000000" pitchFamily="2" charset="0"/>
                  <a:cs typeface="#9Slide03 Arima Madurai Black" panose="00000A00000000000000" pitchFamily="2" charset="0"/>
                </a:rPr>
                <a:t>mạn</a:t>
              </a:r>
              <a:r>
                <a:rPr lang="en-US" sz="3200" dirty="0">
                  <a:solidFill>
                    <a:srgbClr val="FF0000"/>
                  </a:solidFill>
                  <a:latin typeface="#9Slide03 Ample" panose="02000000000000000000" pitchFamily="2" charset="0"/>
                  <a:cs typeface="#9Slide03 Arima Madurai Black" panose="00000A00000000000000" pitchFamily="2" charset="0"/>
                </a:rPr>
                <a:t> </a:t>
              </a:r>
              <a:r>
                <a:rPr lang="en-US" sz="3200" dirty="0" err="1">
                  <a:solidFill>
                    <a:srgbClr val="FF0000"/>
                  </a:solidFill>
                  <a:latin typeface="#9Slide03 Ample" panose="02000000000000000000" pitchFamily="2" charset="0"/>
                  <a:cs typeface="#9Slide03 Arima Madurai Black" panose="00000A00000000000000" pitchFamily="2" charset="0"/>
                </a:rPr>
                <a:t>lục</a:t>
              </a:r>
              <a:endParaRPr lang="en-SG" sz="3200" dirty="0">
                <a:solidFill>
                  <a:srgbClr val="FF0000"/>
                </a:solidFill>
                <a:latin typeface="#9Slide03 Ample" panose="02000000000000000000" pitchFamily="2" charset="0"/>
                <a:cs typeface="#9Slide03 Arima Madurai Black" panose="00000A00000000000000" pitchFamily="2" charset="0"/>
              </a:endParaRPr>
            </a:p>
          </p:txBody>
        </p:sp>
      </p:grpSp>
      <p:sp>
        <p:nvSpPr>
          <p:cNvPr id="5" name="TextBox 4">
            <a:extLst>
              <a:ext uri="{FF2B5EF4-FFF2-40B4-BE49-F238E27FC236}">
                <a16:creationId xmlns:a16="http://schemas.microsoft.com/office/drawing/2014/main" id="{C1E88525-3B70-4C59-8391-E888BCFF3232}"/>
              </a:ext>
            </a:extLst>
          </p:cNvPr>
          <p:cNvSpPr txBox="1"/>
          <p:nvPr/>
        </p:nvSpPr>
        <p:spPr>
          <a:xfrm>
            <a:off x="4738686" y="1345840"/>
            <a:ext cx="2209800" cy="523220"/>
          </a:xfrm>
          <a:prstGeom prst="rect">
            <a:avLst/>
          </a:prstGeom>
          <a:noFill/>
        </p:spPr>
        <p:txBody>
          <a:bodyPr wrap="square" rtlCol="0">
            <a:spAutoFit/>
          </a:bodyPr>
          <a:lstStyle/>
          <a:p>
            <a:pPr algn="ctr"/>
            <a:r>
              <a:rPr lang="en-SG" sz="2800" b="1" dirty="0" err="1">
                <a:solidFill>
                  <a:srgbClr val="FFC000"/>
                </a:solidFill>
                <a:latin typeface="#9Slide03 AmpleSoft" panose="02000000000000000000" pitchFamily="2" charset="0"/>
                <a:cs typeface="Times New Roman" panose="02020603050405020304" pitchFamily="18" charset="0"/>
              </a:rPr>
              <a:t>Vị</a:t>
            </a:r>
            <a:r>
              <a:rPr lang="en-SG" sz="2800" b="1" dirty="0">
                <a:solidFill>
                  <a:srgbClr val="FFC000"/>
                </a:solidFill>
                <a:latin typeface="#9Slide03 AmpleSoft" panose="02000000000000000000" pitchFamily="2" charset="0"/>
                <a:cs typeface="Times New Roman" panose="02020603050405020304" pitchFamily="18" charset="0"/>
              </a:rPr>
              <a:t> </a:t>
            </a:r>
            <a:r>
              <a:rPr lang="en-SG" sz="2800" b="1" dirty="0" err="1">
                <a:solidFill>
                  <a:srgbClr val="FFC000"/>
                </a:solidFill>
                <a:latin typeface="#9Slide03 AmpleSoft" panose="02000000000000000000" pitchFamily="2" charset="0"/>
                <a:cs typeface="Times New Roman" panose="02020603050405020304" pitchFamily="18" charset="0"/>
              </a:rPr>
              <a:t>trí</a:t>
            </a:r>
            <a:endParaRPr lang="en-SG" sz="2800" b="1" dirty="0">
              <a:solidFill>
                <a:srgbClr val="FFC000"/>
              </a:solidFill>
              <a:latin typeface="#9Slide03 AmpleSoft" panose="02000000000000000000" pitchFamily="2" charset="0"/>
              <a:cs typeface="Times New Roman" panose="02020603050405020304" pitchFamily="18" charset="0"/>
            </a:endParaRPr>
          </a:p>
        </p:txBody>
      </p:sp>
      <p:sp>
        <p:nvSpPr>
          <p:cNvPr id="6" name="TextBox 5">
            <a:extLst>
              <a:ext uri="{FF2B5EF4-FFF2-40B4-BE49-F238E27FC236}">
                <a16:creationId xmlns:a16="http://schemas.microsoft.com/office/drawing/2014/main" id="{CF7691A6-7BB3-464B-9EB8-C0CE90B6D2AC}"/>
              </a:ext>
            </a:extLst>
          </p:cNvPr>
          <p:cNvSpPr txBox="1"/>
          <p:nvPr/>
        </p:nvSpPr>
        <p:spPr>
          <a:xfrm>
            <a:off x="6795569" y="2793538"/>
            <a:ext cx="2008186" cy="523220"/>
          </a:xfrm>
          <a:prstGeom prst="rect">
            <a:avLst/>
          </a:prstGeom>
          <a:noFill/>
        </p:spPr>
        <p:txBody>
          <a:bodyPr wrap="square" rtlCol="0">
            <a:spAutoFit/>
          </a:bodyPr>
          <a:lstStyle/>
          <a:p>
            <a:pPr algn="ctr"/>
            <a:r>
              <a:rPr lang="en-US" sz="2800" b="1" dirty="0" err="1">
                <a:solidFill>
                  <a:srgbClr val="00B050"/>
                </a:solidFill>
                <a:latin typeface="#9Slide03 AmpleSoft" panose="02000000000000000000" pitchFamily="2" charset="0"/>
                <a:cs typeface="Times New Roman" panose="02020603050405020304" pitchFamily="18" charset="0"/>
              </a:rPr>
              <a:t>Tính</a:t>
            </a:r>
            <a:r>
              <a:rPr lang="en-US" sz="2800" b="1" dirty="0">
                <a:solidFill>
                  <a:srgbClr val="00B050"/>
                </a:solidFill>
                <a:latin typeface="#9Slide03 AmpleSoft" panose="02000000000000000000" pitchFamily="2" charset="0"/>
                <a:cs typeface="Times New Roman" panose="02020603050405020304" pitchFamily="18" charset="0"/>
              </a:rPr>
              <a:t> </a:t>
            </a:r>
            <a:r>
              <a:rPr lang="en-US" sz="2800" b="1" dirty="0" err="1">
                <a:solidFill>
                  <a:srgbClr val="00B050"/>
                </a:solidFill>
                <a:latin typeface="#9Slide03 AmpleSoft" panose="02000000000000000000" pitchFamily="2" charset="0"/>
                <a:cs typeface="Times New Roman" panose="02020603050405020304" pitchFamily="18" charset="0"/>
              </a:rPr>
              <a:t>chất</a:t>
            </a:r>
            <a:endParaRPr lang="en-SG" sz="2800" b="1" dirty="0">
              <a:solidFill>
                <a:srgbClr val="00B050"/>
              </a:solidFill>
              <a:latin typeface="#9Slide03 AmpleSoft" panose="020000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1996D030-32AA-4474-A436-4A5CACCE4EFB}"/>
              </a:ext>
            </a:extLst>
          </p:cNvPr>
          <p:cNvSpPr txBox="1"/>
          <p:nvPr/>
        </p:nvSpPr>
        <p:spPr>
          <a:xfrm>
            <a:off x="6064990" y="4969412"/>
            <a:ext cx="1727100" cy="523220"/>
          </a:xfrm>
          <a:prstGeom prst="rect">
            <a:avLst/>
          </a:prstGeom>
          <a:noFill/>
        </p:spPr>
        <p:txBody>
          <a:bodyPr wrap="square" rtlCol="0">
            <a:spAutoFit/>
          </a:bodyPr>
          <a:lstStyle/>
          <a:p>
            <a:pPr algn="ctr"/>
            <a:r>
              <a:rPr lang="en-US" sz="2800" b="1" dirty="0" err="1">
                <a:solidFill>
                  <a:srgbClr val="E349DC"/>
                </a:solidFill>
                <a:latin typeface="#9Slide03 AmpleSoft" panose="02000000000000000000" pitchFamily="2" charset="0"/>
                <a:cs typeface="Times New Roman" panose="02020603050405020304" pitchFamily="18" charset="0"/>
              </a:rPr>
              <a:t>Nhân</a:t>
            </a:r>
            <a:r>
              <a:rPr lang="en-US" sz="2800" b="1" dirty="0">
                <a:solidFill>
                  <a:srgbClr val="E349DC"/>
                </a:solidFill>
                <a:latin typeface="#9Slide03 AmpleSoft" panose="02000000000000000000" pitchFamily="2" charset="0"/>
                <a:cs typeface="Times New Roman" panose="02020603050405020304" pitchFamily="18" charset="0"/>
              </a:rPr>
              <a:t> </a:t>
            </a:r>
            <a:r>
              <a:rPr lang="en-US" sz="2800" b="1" dirty="0" err="1">
                <a:solidFill>
                  <a:srgbClr val="E349DC"/>
                </a:solidFill>
                <a:latin typeface="#9Slide03 AmpleSoft" panose="02000000000000000000" pitchFamily="2" charset="0"/>
                <a:cs typeface="Times New Roman" panose="02020603050405020304" pitchFamily="18" charset="0"/>
              </a:rPr>
              <a:t>vật</a:t>
            </a:r>
            <a:r>
              <a:rPr lang="en-US" sz="2800" b="1" dirty="0">
                <a:solidFill>
                  <a:srgbClr val="E349DC"/>
                </a:solidFill>
                <a:latin typeface="#9Slide03 AmpleSoft" panose="02000000000000000000" pitchFamily="2" charset="0"/>
                <a:cs typeface="Times New Roman" panose="02020603050405020304" pitchFamily="18" charset="0"/>
              </a:rPr>
              <a:t> </a:t>
            </a:r>
            <a:endParaRPr lang="en-SG" sz="2800" b="1" dirty="0">
              <a:solidFill>
                <a:srgbClr val="E349DC"/>
              </a:solidFill>
              <a:latin typeface="#9Slide03 AmpleSoft" panose="020000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344F00B0-8AB3-49A8-A13F-2044FA425E04}"/>
              </a:ext>
            </a:extLst>
          </p:cNvPr>
          <p:cNvSpPr txBox="1"/>
          <p:nvPr/>
        </p:nvSpPr>
        <p:spPr>
          <a:xfrm>
            <a:off x="3843505" y="4969412"/>
            <a:ext cx="1688016" cy="523220"/>
          </a:xfrm>
          <a:prstGeom prst="rect">
            <a:avLst/>
          </a:prstGeom>
          <a:noFill/>
        </p:spPr>
        <p:txBody>
          <a:bodyPr wrap="square" rtlCol="0">
            <a:spAutoFit/>
          </a:bodyPr>
          <a:lstStyle/>
          <a:p>
            <a:pPr algn="ctr"/>
            <a:r>
              <a:rPr lang="en-SG" sz="2800" b="1" dirty="0" err="1">
                <a:solidFill>
                  <a:srgbClr val="0070C0"/>
                </a:solidFill>
                <a:latin typeface="#9Slide03 AmpleSoft" panose="02000000000000000000" pitchFamily="2" charset="0"/>
                <a:cs typeface="Times New Roman" panose="02020603050405020304" pitchFamily="18" charset="0"/>
              </a:rPr>
              <a:t>Kết</a:t>
            </a:r>
            <a:r>
              <a:rPr lang="en-SG" sz="2800" b="1" dirty="0">
                <a:solidFill>
                  <a:srgbClr val="0070C0"/>
                </a:solidFill>
                <a:latin typeface="#9Slide03 AmpleSoft" panose="02000000000000000000" pitchFamily="2" charset="0"/>
                <a:cs typeface="Times New Roman" panose="02020603050405020304" pitchFamily="18" charset="0"/>
              </a:rPr>
              <a:t> </a:t>
            </a:r>
            <a:r>
              <a:rPr lang="en-SG" sz="2800" b="1" dirty="0" err="1">
                <a:solidFill>
                  <a:srgbClr val="0070C0"/>
                </a:solidFill>
                <a:latin typeface="#9Slide03 AmpleSoft" panose="02000000000000000000" pitchFamily="2" charset="0"/>
                <a:cs typeface="Times New Roman" panose="02020603050405020304" pitchFamily="18" charset="0"/>
              </a:rPr>
              <a:t>cấu</a:t>
            </a:r>
            <a:endParaRPr lang="en-SG" sz="2800" b="1" dirty="0">
              <a:solidFill>
                <a:srgbClr val="0070C0"/>
              </a:solidFill>
              <a:latin typeface="#9Slide03 AmpleSoft" panose="02000000000000000000" pitchFamily="2" charset="0"/>
              <a:cs typeface="Times New Roman" panose="02020603050405020304" pitchFamily="18" charset="0"/>
            </a:endParaRPr>
          </a:p>
        </p:txBody>
      </p:sp>
      <p:sp>
        <p:nvSpPr>
          <p:cNvPr id="9" name="TextBox 8">
            <a:extLst>
              <a:ext uri="{FF2B5EF4-FFF2-40B4-BE49-F238E27FC236}">
                <a16:creationId xmlns:a16="http://schemas.microsoft.com/office/drawing/2014/main" id="{37FE5B08-EDA9-49DA-AFD8-0D4EE1BFE355}"/>
              </a:ext>
            </a:extLst>
          </p:cNvPr>
          <p:cNvSpPr txBox="1"/>
          <p:nvPr/>
        </p:nvSpPr>
        <p:spPr>
          <a:xfrm>
            <a:off x="3017783" y="2683961"/>
            <a:ext cx="1688016" cy="954107"/>
          </a:xfrm>
          <a:prstGeom prst="rect">
            <a:avLst/>
          </a:prstGeom>
          <a:noFill/>
        </p:spPr>
        <p:txBody>
          <a:bodyPr wrap="square" rtlCol="0">
            <a:spAutoFit/>
          </a:bodyPr>
          <a:lstStyle/>
          <a:p>
            <a:pPr algn="ctr"/>
            <a:r>
              <a:rPr lang="en-SG" sz="2800" b="1" dirty="0" err="1">
                <a:solidFill>
                  <a:srgbClr val="7030A0"/>
                </a:solidFill>
                <a:latin typeface="#9Slide03 AmpleSoft" panose="02000000000000000000" pitchFamily="2" charset="0"/>
                <a:cs typeface="Times New Roman" panose="02020603050405020304" pitchFamily="18" charset="0"/>
              </a:rPr>
              <a:t>Nghệ</a:t>
            </a:r>
            <a:r>
              <a:rPr lang="en-SG" sz="2800" b="1" dirty="0">
                <a:solidFill>
                  <a:srgbClr val="7030A0"/>
                </a:solidFill>
                <a:latin typeface="#9Slide03 AmpleSoft" panose="02000000000000000000" pitchFamily="2" charset="0"/>
                <a:cs typeface="Times New Roman" panose="02020603050405020304" pitchFamily="18" charset="0"/>
              </a:rPr>
              <a:t> </a:t>
            </a:r>
            <a:r>
              <a:rPr lang="en-SG" sz="2800" b="1" dirty="0" err="1">
                <a:solidFill>
                  <a:srgbClr val="7030A0"/>
                </a:solidFill>
                <a:latin typeface="#9Slide03 AmpleSoft" panose="02000000000000000000" pitchFamily="2" charset="0"/>
                <a:cs typeface="Times New Roman" panose="02020603050405020304" pitchFamily="18" charset="0"/>
              </a:rPr>
              <a:t>thuật</a:t>
            </a:r>
            <a:endParaRPr lang="en-SG" sz="2800" b="1" dirty="0">
              <a:solidFill>
                <a:srgbClr val="7030A0"/>
              </a:solidFill>
              <a:latin typeface="#9Slide03 AmpleSoft" panose="02000000000000000000" pitchFamily="2" charset="0"/>
              <a:cs typeface="Times New Roman" panose="02020603050405020304" pitchFamily="18" charset="0"/>
            </a:endParaRPr>
          </a:p>
        </p:txBody>
      </p:sp>
      <p:grpSp>
        <p:nvGrpSpPr>
          <p:cNvPr id="10" name="Group 9">
            <a:extLst>
              <a:ext uri="{FF2B5EF4-FFF2-40B4-BE49-F238E27FC236}">
                <a16:creationId xmlns:a16="http://schemas.microsoft.com/office/drawing/2014/main" id="{C53D8BFA-CD3C-4360-A140-6D63C4F6E18B}"/>
              </a:ext>
            </a:extLst>
          </p:cNvPr>
          <p:cNvGrpSpPr/>
          <p:nvPr/>
        </p:nvGrpSpPr>
        <p:grpSpPr>
          <a:xfrm>
            <a:off x="411193" y="296272"/>
            <a:ext cx="4521015" cy="1172693"/>
            <a:chOff x="258620" y="729673"/>
            <a:chExt cx="4521015" cy="1172693"/>
          </a:xfrm>
        </p:grpSpPr>
        <p:cxnSp>
          <p:nvCxnSpPr>
            <p:cNvPr id="11" name="Straight Connector 10">
              <a:extLst>
                <a:ext uri="{FF2B5EF4-FFF2-40B4-BE49-F238E27FC236}">
                  <a16:creationId xmlns:a16="http://schemas.microsoft.com/office/drawing/2014/main" id="{3F195954-0029-4CB9-B374-8B76B16E7FAC}"/>
                </a:ext>
              </a:extLst>
            </p:cNvPr>
            <p:cNvCxnSpPr>
              <a:cxnSpLocks/>
            </p:cNvCxnSpPr>
            <p:nvPr/>
          </p:nvCxnSpPr>
          <p:spPr>
            <a:xfrm>
              <a:off x="4181215" y="1316020"/>
              <a:ext cx="598420" cy="17716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642B23A-7FC5-4223-8695-ED7948D1BBA7}"/>
                </a:ext>
              </a:extLst>
            </p:cNvPr>
            <p:cNvGrpSpPr/>
            <p:nvPr/>
          </p:nvGrpSpPr>
          <p:grpSpPr>
            <a:xfrm>
              <a:off x="258620" y="729673"/>
              <a:ext cx="3922596" cy="1172693"/>
              <a:chOff x="258620" y="729673"/>
              <a:chExt cx="3922596" cy="1172693"/>
            </a:xfrm>
          </p:grpSpPr>
          <p:sp>
            <p:nvSpPr>
              <p:cNvPr id="13" name="AutoShape 18">
                <a:extLst>
                  <a:ext uri="{FF2B5EF4-FFF2-40B4-BE49-F238E27FC236}">
                    <a16:creationId xmlns:a16="http://schemas.microsoft.com/office/drawing/2014/main" id="{148EA7AE-56E7-413E-BFE6-1899A2F31327}"/>
                  </a:ext>
                </a:extLst>
              </p:cNvPr>
              <p:cNvSpPr>
                <a:spLocks/>
              </p:cNvSpPr>
              <p:nvPr/>
            </p:nvSpPr>
            <p:spPr bwMode="auto">
              <a:xfrm rot="5400000">
                <a:off x="1633571" y="-645278"/>
                <a:ext cx="1172693" cy="3922596"/>
              </a:xfrm>
              <a:prstGeom prst="roundRect">
                <a:avLst>
                  <a:gd name="adj" fmla="val 50000"/>
                </a:avLst>
              </a:prstGeom>
              <a:ln w="38100">
                <a:solidFill>
                  <a:srgbClr val="FFC000"/>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2400" dirty="0">
                  <a:solidFill>
                    <a:srgbClr val="F59FB2"/>
                  </a:solidFill>
                  <a:effectLst>
                    <a:outerShdw blurRad="38100" dist="38100" dir="2700000" algn="tl">
                      <a:srgbClr val="000000"/>
                    </a:outerShdw>
                  </a:effectLst>
                  <a:latin typeface="#9Slide03 AmpleSoft" panose="02000000000000000000" pitchFamily="2" charset="0"/>
                  <a:ea typeface="微软雅黑" panose="020B0503020204020204" pitchFamily="34" charset="-122"/>
                  <a:cs typeface="+mn-ea"/>
                  <a:sym typeface="Arial" panose="020B0604020202020204" pitchFamily="34" charset="0"/>
                </a:endParaRPr>
              </a:p>
            </p:txBody>
          </p:sp>
          <p:sp>
            <p:nvSpPr>
              <p:cNvPr id="14" name="TextBox 13">
                <a:extLst>
                  <a:ext uri="{FF2B5EF4-FFF2-40B4-BE49-F238E27FC236}">
                    <a16:creationId xmlns:a16="http://schemas.microsoft.com/office/drawing/2014/main" id="{2D7214FD-5884-4C98-8420-63BA6583DBDA}"/>
                  </a:ext>
                </a:extLst>
              </p:cNvPr>
              <p:cNvSpPr txBox="1"/>
              <p:nvPr/>
            </p:nvSpPr>
            <p:spPr>
              <a:xfrm flipH="1">
                <a:off x="321897" y="862026"/>
                <a:ext cx="3772003" cy="830997"/>
              </a:xfrm>
              <a:prstGeom prst="rect">
                <a:avLst/>
              </a:prstGeom>
              <a:noFill/>
            </p:spPr>
            <p:txBody>
              <a:bodyPr wrap="square" rtlCol="0">
                <a:spAutoFit/>
              </a:bodyPr>
              <a:lstStyle/>
              <a:p>
                <a:pPr algn="ctr"/>
                <a:r>
                  <a:rPr lang="en-US" sz="2400" dirty="0" err="1">
                    <a:latin typeface="#9Slide03 AmpleSoft" panose="02000000000000000000" pitchFamily="2" charset="0"/>
                    <a:cs typeface="Times New Roman" panose="02020603050405020304" pitchFamily="18" charset="0"/>
                  </a:rPr>
                  <a:t>Áng</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thiên</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cổ</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kì</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bút</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Áng</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văn</a:t>
                </a:r>
                <a:r>
                  <a:rPr lang="en-US" sz="2400" dirty="0">
                    <a:latin typeface="#9Slide03 AmpleSoft" panose="02000000000000000000" pitchFamily="2" charset="0"/>
                    <a:cs typeface="Times New Roman" panose="02020603050405020304" pitchFamily="18" charset="0"/>
                  </a:rPr>
                  <a:t> hay </a:t>
                </a:r>
                <a:r>
                  <a:rPr lang="en-US" sz="2400" dirty="0" err="1">
                    <a:latin typeface="#9Slide03 AmpleSoft" panose="02000000000000000000" pitchFamily="2" charset="0"/>
                    <a:cs typeface="Times New Roman" panose="02020603050405020304" pitchFamily="18" charset="0"/>
                  </a:rPr>
                  <a:t>của</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ngàn</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đời</a:t>
                </a:r>
                <a:r>
                  <a:rPr lang="en-US" sz="2400" dirty="0">
                    <a:latin typeface="#9Slide03 AmpleSoft" panose="02000000000000000000" pitchFamily="2" charset="0"/>
                    <a:cs typeface="Times New Roman" panose="02020603050405020304" pitchFamily="18" charset="0"/>
                  </a:rPr>
                  <a:t>)</a:t>
                </a:r>
                <a:endParaRPr lang="en-SG" sz="2400" dirty="0">
                  <a:latin typeface="#9Slide03 AmpleSoft" panose="02000000000000000000" pitchFamily="2" charset="0"/>
                  <a:cs typeface="#9Slide03 Arima Madurai Black" panose="00000A00000000000000" pitchFamily="2" charset="0"/>
                </a:endParaRPr>
              </a:p>
            </p:txBody>
          </p:sp>
        </p:grpSp>
      </p:grpSp>
      <p:grpSp>
        <p:nvGrpSpPr>
          <p:cNvPr id="46" name="Group 45">
            <a:extLst>
              <a:ext uri="{FF2B5EF4-FFF2-40B4-BE49-F238E27FC236}">
                <a16:creationId xmlns:a16="http://schemas.microsoft.com/office/drawing/2014/main" id="{C5C5A4D5-231E-47D0-94EA-6917C1580DBF}"/>
              </a:ext>
            </a:extLst>
          </p:cNvPr>
          <p:cNvGrpSpPr/>
          <p:nvPr/>
        </p:nvGrpSpPr>
        <p:grpSpPr>
          <a:xfrm>
            <a:off x="7886162" y="586798"/>
            <a:ext cx="4074801" cy="1480352"/>
            <a:chOff x="7886162" y="502715"/>
            <a:chExt cx="4368900" cy="1480352"/>
          </a:xfrm>
        </p:grpSpPr>
        <p:cxnSp>
          <p:nvCxnSpPr>
            <p:cNvPr id="15" name="Straight Connector 14">
              <a:extLst>
                <a:ext uri="{FF2B5EF4-FFF2-40B4-BE49-F238E27FC236}">
                  <a16:creationId xmlns:a16="http://schemas.microsoft.com/office/drawing/2014/main" id="{9772663F-37B7-4B4D-A101-2C0084AA69ED}"/>
                </a:ext>
              </a:extLst>
            </p:cNvPr>
            <p:cNvCxnSpPr>
              <a:cxnSpLocks/>
              <a:endCxn id="16" idx="2"/>
            </p:cNvCxnSpPr>
            <p:nvPr/>
          </p:nvCxnSpPr>
          <p:spPr>
            <a:xfrm flipV="1">
              <a:off x="7886162" y="1143846"/>
              <a:ext cx="446302" cy="83922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A92CFDC-18CC-459F-8BD9-42F6139564E1}"/>
                </a:ext>
              </a:extLst>
            </p:cNvPr>
            <p:cNvGrpSpPr/>
            <p:nvPr/>
          </p:nvGrpSpPr>
          <p:grpSpPr>
            <a:xfrm>
              <a:off x="8332463" y="502715"/>
              <a:ext cx="3922599" cy="1282262"/>
              <a:chOff x="8311094" y="746239"/>
              <a:chExt cx="3922599" cy="1282262"/>
            </a:xfrm>
          </p:grpSpPr>
          <p:sp>
            <p:nvSpPr>
              <p:cNvPr id="16" name="AutoShape 18">
                <a:extLst>
                  <a:ext uri="{FF2B5EF4-FFF2-40B4-BE49-F238E27FC236}">
                    <a16:creationId xmlns:a16="http://schemas.microsoft.com/office/drawing/2014/main" id="{AFA656D2-5768-4AC2-9283-F0C18B385C8E}"/>
                  </a:ext>
                </a:extLst>
              </p:cNvPr>
              <p:cNvSpPr>
                <a:spLocks/>
              </p:cNvSpPr>
              <p:nvPr/>
            </p:nvSpPr>
            <p:spPr bwMode="auto">
              <a:xfrm rot="5400000">
                <a:off x="9631263" y="-573930"/>
                <a:ext cx="1282262" cy="3922599"/>
              </a:xfrm>
              <a:prstGeom prst="roundRect">
                <a:avLst>
                  <a:gd name="adj" fmla="val 50000"/>
                </a:avLst>
              </a:prstGeom>
              <a:ln w="38100">
                <a:solidFill>
                  <a:srgbClr val="00B050"/>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2400" dirty="0">
                  <a:solidFill>
                    <a:srgbClr val="F59FB2"/>
                  </a:solidFill>
                  <a:effectLst>
                    <a:outerShdw blurRad="38100" dist="38100" dir="2700000" algn="tl">
                      <a:srgbClr val="000000"/>
                    </a:outerShdw>
                  </a:effectLst>
                  <a:latin typeface="#9Slide03 AmpleSoft" panose="02000000000000000000" pitchFamily="2"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TextBox 16">
                <a:extLst>
                  <a:ext uri="{FF2B5EF4-FFF2-40B4-BE49-F238E27FC236}">
                    <a16:creationId xmlns:a16="http://schemas.microsoft.com/office/drawing/2014/main" id="{7AAD6E19-A0CA-4CC0-B86B-FEB40D8B7FC8}"/>
                  </a:ext>
                </a:extLst>
              </p:cNvPr>
              <p:cNvSpPr txBox="1"/>
              <p:nvPr/>
            </p:nvSpPr>
            <p:spPr>
              <a:xfrm flipH="1">
                <a:off x="8384073" y="804640"/>
                <a:ext cx="3813308" cy="1200329"/>
              </a:xfrm>
              <a:prstGeom prst="rect">
                <a:avLst/>
              </a:prstGeom>
              <a:noFill/>
            </p:spPr>
            <p:txBody>
              <a:bodyPr wrap="square" rtlCol="0">
                <a:spAutoFit/>
              </a:bodyPr>
              <a:lstStyle/>
              <a:p>
                <a:pPr lvl="0" algn="ctr"/>
                <a:r>
                  <a:rPr lang="en-US" sz="2400" dirty="0" err="1">
                    <a:solidFill>
                      <a:srgbClr val="00B050"/>
                    </a:solidFill>
                    <a:latin typeface="#9Slide03 AmpleSoft" panose="02000000000000000000" pitchFamily="2" charset="0"/>
                  </a:rPr>
                  <a:t>Mượn</a:t>
                </a:r>
                <a:r>
                  <a:rPr lang="en-US" sz="2400" dirty="0">
                    <a:solidFill>
                      <a:srgbClr val="00B050"/>
                    </a:solidFill>
                    <a:latin typeface="#9Slide03 AmpleSoft" panose="02000000000000000000" pitchFamily="2" charset="0"/>
                  </a:rPr>
                  <a:t> </a:t>
                </a:r>
                <a:r>
                  <a:rPr lang="en-US" sz="2400" dirty="0" err="1">
                    <a:solidFill>
                      <a:srgbClr val="00B050"/>
                    </a:solidFill>
                    <a:latin typeface="#9Slide03 AmpleSoft" panose="02000000000000000000" pitchFamily="2" charset="0"/>
                  </a:rPr>
                  <a:t>cái</a:t>
                </a:r>
                <a:r>
                  <a:rPr lang="en-US" sz="2400" dirty="0">
                    <a:solidFill>
                      <a:srgbClr val="00B050"/>
                    </a:solidFill>
                    <a:latin typeface="#9Slide03 AmpleSoft" panose="02000000000000000000" pitchFamily="2" charset="0"/>
                  </a:rPr>
                  <a:t> </a:t>
                </a:r>
                <a:r>
                  <a:rPr lang="en-US" sz="2400" dirty="0" err="1">
                    <a:solidFill>
                      <a:srgbClr val="00B050"/>
                    </a:solidFill>
                    <a:latin typeface="#9Slide03 AmpleSoft" panose="02000000000000000000" pitchFamily="2" charset="0"/>
                  </a:rPr>
                  <a:t>kì</a:t>
                </a:r>
                <a:r>
                  <a:rPr lang="en-US" sz="2400" dirty="0">
                    <a:solidFill>
                      <a:srgbClr val="00B050"/>
                    </a:solidFill>
                    <a:latin typeface="#9Slide03 AmpleSoft" panose="02000000000000000000" pitchFamily="2" charset="0"/>
                  </a:rPr>
                  <a:t> </a:t>
                </a:r>
                <a:r>
                  <a:rPr lang="en-US" sz="2400" dirty="0" err="1">
                    <a:solidFill>
                      <a:srgbClr val="00B050"/>
                    </a:solidFill>
                    <a:latin typeface="#9Slide03 AmpleSoft" panose="02000000000000000000" pitchFamily="2" charset="0"/>
                  </a:rPr>
                  <a:t>ảo</a:t>
                </a:r>
                <a:r>
                  <a:rPr lang="en-US" sz="2400" dirty="0">
                    <a:solidFill>
                      <a:srgbClr val="00B050"/>
                    </a:solidFill>
                    <a:latin typeface="#9Slide03 AmpleSoft" panose="02000000000000000000" pitchFamily="2" charset="0"/>
                  </a:rPr>
                  <a:t> - </a:t>
                </a:r>
                <a:r>
                  <a:rPr lang="en-US" sz="2400" dirty="0" err="1">
                    <a:solidFill>
                      <a:srgbClr val="00B050"/>
                    </a:solidFill>
                    <a:latin typeface="#9Slide03 AmpleSoft" panose="02000000000000000000" pitchFamily="2" charset="0"/>
                    <a:sym typeface="Wingdings" panose="05000000000000000000" pitchFamily="2" charset="2"/>
                  </a:rPr>
                  <a:t>nói</a:t>
                </a:r>
                <a:r>
                  <a:rPr lang="en-US" sz="2400" dirty="0">
                    <a:solidFill>
                      <a:srgbClr val="00B050"/>
                    </a:solidFill>
                    <a:latin typeface="#9Slide03 AmpleSoft" panose="02000000000000000000" pitchFamily="2" charset="0"/>
                  </a:rPr>
                  <a:t> </a:t>
                </a:r>
                <a:r>
                  <a:rPr lang="en-US" sz="2400" dirty="0" err="1">
                    <a:solidFill>
                      <a:srgbClr val="00B050"/>
                    </a:solidFill>
                    <a:latin typeface="#9Slide03 AmpleSoft" panose="02000000000000000000" pitchFamily="2" charset="0"/>
                  </a:rPr>
                  <a:t>hiện</a:t>
                </a:r>
                <a:r>
                  <a:rPr lang="en-US" sz="2400" dirty="0">
                    <a:solidFill>
                      <a:srgbClr val="00B050"/>
                    </a:solidFill>
                    <a:latin typeface="#9Slide03 AmpleSoft" panose="02000000000000000000" pitchFamily="2" charset="0"/>
                  </a:rPr>
                  <a:t> </a:t>
                </a:r>
                <a:r>
                  <a:rPr lang="en-US" sz="2400" dirty="0" err="1">
                    <a:solidFill>
                      <a:srgbClr val="00B050"/>
                    </a:solidFill>
                    <a:latin typeface="#9Slide03 AmpleSoft" panose="02000000000000000000" pitchFamily="2" charset="0"/>
                  </a:rPr>
                  <a:t>thực</a:t>
                </a:r>
                <a:r>
                  <a:rPr lang="en-US" sz="2400" dirty="0">
                    <a:solidFill>
                      <a:srgbClr val="00B050"/>
                    </a:solidFill>
                    <a:latin typeface="#9Slide03 AmpleSoft" panose="02000000000000000000" pitchFamily="2" charset="0"/>
                  </a:rPr>
                  <a:t>; </a:t>
                </a:r>
                <a:r>
                  <a:rPr lang="en-US" sz="2400" dirty="0" err="1">
                    <a:solidFill>
                      <a:srgbClr val="00B050"/>
                    </a:solidFill>
                    <a:latin typeface="#9Slide03 AmpleSoft" panose="02000000000000000000" pitchFamily="2" charset="0"/>
                  </a:rPr>
                  <a:t>Mượn</a:t>
                </a:r>
                <a:r>
                  <a:rPr lang="en-US" sz="2400" dirty="0">
                    <a:solidFill>
                      <a:srgbClr val="00B050"/>
                    </a:solidFill>
                    <a:latin typeface="#9Slide03 AmpleSoft" panose="02000000000000000000" pitchFamily="2" charset="0"/>
                  </a:rPr>
                  <a:t> </a:t>
                </a:r>
                <a:r>
                  <a:rPr lang="en-US" sz="2400" dirty="0" err="1">
                    <a:solidFill>
                      <a:srgbClr val="00B050"/>
                    </a:solidFill>
                    <a:latin typeface="#9Slide03 AmpleSoft" panose="02000000000000000000" pitchFamily="2" charset="0"/>
                  </a:rPr>
                  <a:t>chuyện</a:t>
                </a:r>
                <a:r>
                  <a:rPr lang="en-US" sz="2400" dirty="0">
                    <a:solidFill>
                      <a:srgbClr val="00B050"/>
                    </a:solidFill>
                    <a:latin typeface="#9Slide03 AmpleSoft" panose="02000000000000000000" pitchFamily="2" charset="0"/>
                  </a:rPr>
                  <a:t> </a:t>
                </a:r>
                <a:r>
                  <a:rPr lang="en-US" sz="2400" dirty="0" err="1">
                    <a:solidFill>
                      <a:srgbClr val="00B050"/>
                    </a:solidFill>
                    <a:latin typeface="#9Slide03 AmpleSoft" panose="02000000000000000000" pitchFamily="2" charset="0"/>
                  </a:rPr>
                  <a:t>xưa</a:t>
                </a:r>
                <a:r>
                  <a:rPr lang="en-US" sz="2400" dirty="0">
                    <a:solidFill>
                      <a:srgbClr val="00B050"/>
                    </a:solidFill>
                    <a:latin typeface="#9Slide03 AmpleSoft" panose="02000000000000000000" pitchFamily="2" charset="0"/>
                  </a:rPr>
                  <a:t> - </a:t>
                </a:r>
                <a:r>
                  <a:rPr lang="en-US" sz="2400" dirty="0" err="1">
                    <a:solidFill>
                      <a:srgbClr val="00B050"/>
                    </a:solidFill>
                    <a:latin typeface="#9Slide03 AmpleSoft" panose="02000000000000000000" pitchFamily="2" charset="0"/>
                    <a:sym typeface="Wingdings" panose="05000000000000000000" pitchFamily="2" charset="2"/>
                  </a:rPr>
                  <a:t>bàn</a:t>
                </a:r>
                <a:r>
                  <a:rPr lang="en-US" sz="2400" dirty="0">
                    <a:solidFill>
                      <a:srgbClr val="00B050"/>
                    </a:solidFill>
                    <a:latin typeface="#9Slide03 AmpleSoft" panose="02000000000000000000" pitchFamily="2" charset="0"/>
                    <a:sym typeface="Wingdings" panose="05000000000000000000" pitchFamily="2" charset="2"/>
                  </a:rPr>
                  <a:t> </a:t>
                </a:r>
                <a:r>
                  <a:rPr lang="en-US" sz="2400" dirty="0" err="1">
                    <a:solidFill>
                      <a:srgbClr val="00B050"/>
                    </a:solidFill>
                    <a:latin typeface="#9Slide03 AmpleSoft" panose="02000000000000000000" pitchFamily="2" charset="0"/>
                    <a:sym typeface="Wingdings" panose="05000000000000000000" pitchFamily="2" charset="2"/>
                  </a:rPr>
                  <a:t>chuyện</a:t>
                </a:r>
                <a:r>
                  <a:rPr lang="en-US" sz="2400" dirty="0">
                    <a:solidFill>
                      <a:srgbClr val="00B050"/>
                    </a:solidFill>
                    <a:latin typeface="#9Slide03 AmpleSoft" panose="02000000000000000000" pitchFamily="2" charset="0"/>
                  </a:rPr>
                  <a:t> </a:t>
                </a:r>
                <a:r>
                  <a:rPr lang="en-US" sz="2400" dirty="0" err="1">
                    <a:solidFill>
                      <a:srgbClr val="00B050"/>
                    </a:solidFill>
                    <a:latin typeface="#9Slide03 AmpleSoft" panose="02000000000000000000" pitchFamily="2" charset="0"/>
                  </a:rPr>
                  <a:t>đương</a:t>
                </a:r>
                <a:r>
                  <a:rPr lang="en-US" sz="2400" dirty="0">
                    <a:solidFill>
                      <a:srgbClr val="00B050"/>
                    </a:solidFill>
                    <a:latin typeface="#9Slide03 AmpleSoft" panose="02000000000000000000" pitchFamily="2" charset="0"/>
                  </a:rPr>
                  <a:t> </a:t>
                </a:r>
                <a:r>
                  <a:rPr lang="en-US" sz="2400" dirty="0" err="1">
                    <a:solidFill>
                      <a:srgbClr val="00B050"/>
                    </a:solidFill>
                    <a:latin typeface="#9Slide03 AmpleSoft" panose="02000000000000000000" pitchFamily="2" charset="0"/>
                  </a:rPr>
                  <a:t>thời</a:t>
                </a:r>
                <a:endParaRPr lang="en-US" sz="2400" dirty="0">
                  <a:solidFill>
                    <a:srgbClr val="00B050"/>
                  </a:solidFill>
                  <a:latin typeface="#9Slide03 AmpleSoft" panose="02000000000000000000" pitchFamily="2" charset="0"/>
                </a:endParaRPr>
              </a:p>
            </p:txBody>
          </p:sp>
        </p:grpSp>
      </p:grpSp>
      <p:grpSp>
        <p:nvGrpSpPr>
          <p:cNvPr id="26" name="Group 25">
            <a:extLst>
              <a:ext uri="{FF2B5EF4-FFF2-40B4-BE49-F238E27FC236}">
                <a16:creationId xmlns:a16="http://schemas.microsoft.com/office/drawing/2014/main" id="{BF65057F-C8E9-4A11-8D56-E709B10BE22B}"/>
              </a:ext>
            </a:extLst>
          </p:cNvPr>
          <p:cNvGrpSpPr/>
          <p:nvPr/>
        </p:nvGrpSpPr>
        <p:grpSpPr>
          <a:xfrm>
            <a:off x="7812036" y="5175129"/>
            <a:ext cx="4398964" cy="1204509"/>
            <a:chOff x="7773923" y="5681126"/>
            <a:chExt cx="4398964" cy="996102"/>
          </a:xfrm>
        </p:grpSpPr>
        <p:cxnSp>
          <p:nvCxnSpPr>
            <p:cNvPr id="23" name="Straight Connector 22">
              <a:extLst>
                <a:ext uri="{FF2B5EF4-FFF2-40B4-BE49-F238E27FC236}">
                  <a16:creationId xmlns:a16="http://schemas.microsoft.com/office/drawing/2014/main" id="{9742E4AD-C009-4159-85DF-93473796DBF6}"/>
                </a:ext>
              </a:extLst>
            </p:cNvPr>
            <p:cNvCxnSpPr>
              <a:cxnSpLocks/>
              <a:endCxn id="24" idx="2"/>
            </p:cNvCxnSpPr>
            <p:nvPr/>
          </p:nvCxnSpPr>
          <p:spPr>
            <a:xfrm flipV="1">
              <a:off x="7773923" y="6180906"/>
              <a:ext cx="867486" cy="121424"/>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4" name="AutoShape 18">
              <a:extLst>
                <a:ext uri="{FF2B5EF4-FFF2-40B4-BE49-F238E27FC236}">
                  <a16:creationId xmlns:a16="http://schemas.microsoft.com/office/drawing/2014/main" id="{9C776705-E470-4C4E-8594-7FF3423D8F06}"/>
                </a:ext>
              </a:extLst>
            </p:cNvPr>
            <p:cNvSpPr>
              <a:spLocks/>
            </p:cNvSpPr>
            <p:nvPr/>
          </p:nvSpPr>
          <p:spPr bwMode="auto">
            <a:xfrm rot="5400000">
              <a:off x="9910826" y="4415166"/>
              <a:ext cx="992644" cy="3531479"/>
            </a:xfrm>
            <a:prstGeom prst="roundRect">
              <a:avLst>
                <a:gd name="adj" fmla="val 50000"/>
              </a:avLst>
            </a:prstGeom>
            <a:ln w="38100">
              <a:solidFill>
                <a:srgbClr val="E349DC"/>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9Slide03 AmpleSoft" panose="02000000000000000000" pitchFamily="2" charset="0"/>
                <a:ea typeface="微软雅黑" panose="020B0503020204020204" pitchFamily="34" charset="-122"/>
                <a:cs typeface="+mn-ea"/>
                <a:sym typeface="Arial" panose="020B0604020202020204" pitchFamily="34" charset="0"/>
              </a:endParaRPr>
            </a:p>
          </p:txBody>
        </p:sp>
        <p:sp>
          <p:nvSpPr>
            <p:cNvPr id="25" name="TextBox 24">
              <a:extLst>
                <a:ext uri="{FF2B5EF4-FFF2-40B4-BE49-F238E27FC236}">
                  <a16:creationId xmlns:a16="http://schemas.microsoft.com/office/drawing/2014/main" id="{6D07E336-1AAA-4515-BE0E-0F191073F51B}"/>
                </a:ext>
              </a:extLst>
            </p:cNvPr>
            <p:cNvSpPr txBox="1"/>
            <p:nvPr/>
          </p:nvSpPr>
          <p:spPr>
            <a:xfrm flipH="1">
              <a:off x="8641409" y="5681126"/>
              <a:ext cx="3446291" cy="992646"/>
            </a:xfrm>
            <a:prstGeom prst="rect">
              <a:avLst/>
            </a:prstGeom>
            <a:noFill/>
          </p:spPr>
          <p:txBody>
            <a:bodyPr wrap="square" rtlCol="0">
              <a:spAutoFit/>
            </a:bodyPr>
            <a:lstStyle/>
            <a:p>
              <a:pPr algn="ctr"/>
              <a:r>
                <a:rPr lang="en-US" sz="2400" dirty="0" err="1">
                  <a:latin typeface="#9Slide03 AmpleSoft" panose="02000000000000000000" pitchFamily="2" charset="0"/>
                  <a:cs typeface="Times New Roman" panose="02020603050405020304" pitchFamily="18" charset="0"/>
                </a:rPr>
                <a:t>Trí</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thức</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bất</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mãn</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thời</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cuộc</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sống</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ẩn</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dật</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để</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giữ</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cốt</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cách</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thanh</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cao</a:t>
              </a:r>
              <a:r>
                <a:rPr lang="en-US" sz="2400" dirty="0">
                  <a:latin typeface="#9Slide03 AmpleSoft" panose="02000000000000000000" pitchFamily="2" charset="0"/>
                </a:rPr>
                <a:t>.</a:t>
              </a:r>
            </a:p>
          </p:txBody>
        </p:sp>
      </p:grpSp>
      <p:grpSp>
        <p:nvGrpSpPr>
          <p:cNvPr id="27" name="Group 26">
            <a:extLst>
              <a:ext uri="{FF2B5EF4-FFF2-40B4-BE49-F238E27FC236}">
                <a16:creationId xmlns:a16="http://schemas.microsoft.com/office/drawing/2014/main" id="{561632FD-41A7-4777-9EFE-1507A23A0124}"/>
              </a:ext>
            </a:extLst>
          </p:cNvPr>
          <p:cNvGrpSpPr/>
          <p:nvPr/>
        </p:nvGrpSpPr>
        <p:grpSpPr>
          <a:xfrm>
            <a:off x="8029903" y="3566353"/>
            <a:ext cx="4077858" cy="1172932"/>
            <a:chOff x="8029352" y="5294663"/>
            <a:chExt cx="4077858" cy="969989"/>
          </a:xfrm>
        </p:grpSpPr>
        <p:cxnSp>
          <p:nvCxnSpPr>
            <p:cNvPr id="28" name="Straight Connector 27">
              <a:extLst>
                <a:ext uri="{FF2B5EF4-FFF2-40B4-BE49-F238E27FC236}">
                  <a16:creationId xmlns:a16="http://schemas.microsoft.com/office/drawing/2014/main" id="{7945E519-D078-4543-912C-3983E359488C}"/>
                </a:ext>
              </a:extLst>
            </p:cNvPr>
            <p:cNvCxnSpPr>
              <a:cxnSpLocks/>
              <a:endCxn id="29" idx="2"/>
            </p:cNvCxnSpPr>
            <p:nvPr/>
          </p:nvCxnSpPr>
          <p:spPr>
            <a:xfrm flipV="1">
              <a:off x="8029352" y="5710163"/>
              <a:ext cx="1036165" cy="554489"/>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9" name="AutoShape 18">
              <a:extLst>
                <a:ext uri="{FF2B5EF4-FFF2-40B4-BE49-F238E27FC236}">
                  <a16:creationId xmlns:a16="http://schemas.microsoft.com/office/drawing/2014/main" id="{984843CC-7ECB-43F6-80E0-2C1AFBD4FFCE}"/>
                </a:ext>
              </a:extLst>
            </p:cNvPr>
            <p:cNvSpPr>
              <a:spLocks/>
            </p:cNvSpPr>
            <p:nvPr/>
          </p:nvSpPr>
          <p:spPr bwMode="auto">
            <a:xfrm rot="5400000">
              <a:off x="10170864" y="4189317"/>
              <a:ext cx="830999" cy="3041692"/>
            </a:xfrm>
            <a:prstGeom prst="roundRect">
              <a:avLst>
                <a:gd name="adj" fmla="val 50000"/>
              </a:avLst>
            </a:prstGeom>
            <a:ln w="38100">
              <a:solidFill>
                <a:srgbClr val="E349DC"/>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9Slide03 AmpleSoft" panose="02000000000000000000" pitchFamily="2" charset="0"/>
                <a:ea typeface="微软雅黑" panose="020B0503020204020204" pitchFamily="34" charset="-122"/>
                <a:cs typeface="+mn-ea"/>
                <a:sym typeface="Arial" panose="020B0604020202020204" pitchFamily="34" charset="0"/>
              </a:endParaRPr>
            </a:p>
          </p:txBody>
        </p:sp>
        <p:sp>
          <p:nvSpPr>
            <p:cNvPr id="30" name="TextBox 29">
              <a:extLst>
                <a:ext uri="{FF2B5EF4-FFF2-40B4-BE49-F238E27FC236}">
                  <a16:creationId xmlns:a16="http://schemas.microsoft.com/office/drawing/2014/main" id="{997CEFA5-8DCF-4C27-BEB6-FE4527C44BEA}"/>
                </a:ext>
              </a:extLst>
            </p:cNvPr>
            <p:cNvSpPr txBox="1"/>
            <p:nvPr/>
          </p:nvSpPr>
          <p:spPr>
            <a:xfrm flipH="1">
              <a:off x="9066969" y="5367555"/>
              <a:ext cx="2893443" cy="687216"/>
            </a:xfrm>
            <a:prstGeom prst="rect">
              <a:avLst/>
            </a:prstGeom>
            <a:noFill/>
          </p:spPr>
          <p:txBody>
            <a:bodyPr wrap="square" rtlCol="0">
              <a:spAutoFit/>
            </a:bodyPr>
            <a:lstStyle/>
            <a:p>
              <a:pPr algn="ctr"/>
              <a:r>
                <a:rPr lang="en-US" sz="2400" dirty="0" err="1">
                  <a:latin typeface="#9Slide03 AmpleSoft" panose="02000000000000000000" pitchFamily="2" charset="0"/>
                  <a:cs typeface="Times New Roman" panose="02020603050405020304" pitchFamily="18" charset="0"/>
                </a:rPr>
                <a:t>Phụ</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nữ</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đức</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hạnh</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nh</a:t>
              </a:r>
              <a:r>
                <a:rPr lang="vi-VN" sz="2400" dirty="0">
                  <a:latin typeface="#9Slide03 AmpleSoft" panose="02000000000000000000" pitchFamily="2" charset="0"/>
                  <a:cs typeface="Times New Roman" panose="02020603050405020304" pitchFamily="18" charset="0"/>
                </a:rPr>
                <a:t>ư</a:t>
              </a:r>
              <a:r>
                <a:rPr lang="en-US" sz="2400" dirty="0">
                  <a:latin typeface="#9Slide03 AmpleSoft" panose="02000000000000000000" pitchFamily="2" charset="0"/>
                  <a:cs typeface="Times New Roman" panose="02020603050405020304" pitchFamily="18" charset="0"/>
                </a:rPr>
                <a:t>ng </a:t>
              </a:r>
              <a:r>
                <a:rPr lang="en-US" sz="2400" dirty="0" err="1">
                  <a:latin typeface="#9Slide03 AmpleSoft" panose="02000000000000000000" pitchFamily="2" charset="0"/>
                  <a:cs typeface="Times New Roman" panose="02020603050405020304" pitchFamily="18" charset="0"/>
                </a:rPr>
                <a:t>bất</a:t>
              </a:r>
              <a:r>
                <a:rPr lang="en-US" sz="2400" dirty="0">
                  <a:latin typeface="#9Slide03 AmpleSoft" panose="02000000000000000000" pitchFamily="2" charset="0"/>
                  <a:cs typeface="Times New Roman" panose="02020603050405020304" pitchFamily="18" charset="0"/>
                </a:rPr>
                <a:t> </a:t>
              </a:r>
              <a:r>
                <a:rPr lang="en-US" sz="2400" dirty="0" err="1">
                  <a:latin typeface="#9Slide03 AmpleSoft" panose="02000000000000000000" pitchFamily="2" charset="0"/>
                  <a:cs typeface="Times New Roman" panose="02020603050405020304" pitchFamily="18" charset="0"/>
                </a:rPr>
                <a:t>hạnh</a:t>
              </a:r>
              <a:r>
                <a:rPr lang="en-US" sz="2400" dirty="0">
                  <a:latin typeface="#9Slide03 AmpleSoft" panose="02000000000000000000" pitchFamily="2" charset="0"/>
                  <a:cs typeface="Times New Roman" panose="02020603050405020304" pitchFamily="18" charset="0"/>
                </a:rPr>
                <a:t>.</a:t>
              </a:r>
              <a:endParaRPr lang="en-SG" sz="2400" dirty="0">
                <a:latin typeface="#9Slide03 AmpleSoft" panose="02000000000000000000" pitchFamily="2" charset="0"/>
                <a:cs typeface="#9Slide03 Arima Madurai Black" panose="00000A00000000000000" pitchFamily="2" charset="0"/>
              </a:endParaRPr>
            </a:p>
          </p:txBody>
        </p:sp>
      </p:grpSp>
      <p:grpSp>
        <p:nvGrpSpPr>
          <p:cNvPr id="41" name="Group 40">
            <a:extLst>
              <a:ext uri="{FF2B5EF4-FFF2-40B4-BE49-F238E27FC236}">
                <a16:creationId xmlns:a16="http://schemas.microsoft.com/office/drawing/2014/main" id="{4BFE6DD2-37C9-4AEB-8E22-F4330FD77AAA}"/>
              </a:ext>
            </a:extLst>
          </p:cNvPr>
          <p:cNvGrpSpPr/>
          <p:nvPr/>
        </p:nvGrpSpPr>
        <p:grpSpPr>
          <a:xfrm>
            <a:off x="-158043" y="5072722"/>
            <a:ext cx="3759532" cy="1238537"/>
            <a:chOff x="99803" y="5072722"/>
            <a:chExt cx="3501685" cy="1238537"/>
          </a:xfrm>
        </p:grpSpPr>
        <p:cxnSp>
          <p:nvCxnSpPr>
            <p:cNvPr id="38" name="Straight Connector 37">
              <a:extLst>
                <a:ext uri="{FF2B5EF4-FFF2-40B4-BE49-F238E27FC236}">
                  <a16:creationId xmlns:a16="http://schemas.microsoft.com/office/drawing/2014/main" id="{58023A86-D322-4ADD-BC37-F814D9BF35C7}"/>
                </a:ext>
              </a:extLst>
            </p:cNvPr>
            <p:cNvCxnSpPr>
              <a:cxnSpLocks/>
            </p:cNvCxnSpPr>
            <p:nvPr/>
          </p:nvCxnSpPr>
          <p:spPr>
            <a:xfrm flipV="1">
              <a:off x="2912692" y="5555734"/>
              <a:ext cx="688796" cy="532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AutoShape 18">
              <a:extLst>
                <a:ext uri="{FF2B5EF4-FFF2-40B4-BE49-F238E27FC236}">
                  <a16:creationId xmlns:a16="http://schemas.microsoft.com/office/drawing/2014/main" id="{97EC3C54-4813-4D55-886F-D6DEC130EED8}"/>
                </a:ext>
              </a:extLst>
            </p:cNvPr>
            <p:cNvSpPr>
              <a:spLocks/>
            </p:cNvSpPr>
            <p:nvPr/>
          </p:nvSpPr>
          <p:spPr bwMode="auto">
            <a:xfrm rot="5400000">
              <a:off x="896847" y="4275678"/>
              <a:ext cx="1200330" cy="2794417"/>
            </a:xfrm>
            <a:prstGeom prst="roundRect">
              <a:avLst>
                <a:gd name="adj" fmla="val 50000"/>
              </a:avLst>
            </a:prstGeom>
            <a:ln w="38100">
              <a:solidFill>
                <a:srgbClr val="0070C0"/>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9Slide03 AmpleSoft" panose="02000000000000000000" pitchFamily="2" charset="0"/>
                <a:ea typeface="微软雅黑" panose="020B0503020204020204" pitchFamily="34" charset="-122"/>
                <a:cs typeface="+mn-ea"/>
                <a:sym typeface="Arial" panose="020B0604020202020204" pitchFamily="34" charset="0"/>
              </a:endParaRPr>
            </a:p>
          </p:txBody>
        </p:sp>
        <p:sp>
          <p:nvSpPr>
            <p:cNvPr id="40" name="TextBox 39">
              <a:extLst>
                <a:ext uri="{FF2B5EF4-FFF2-40B4-BE49-F238E27FC236}">
                  <a16:creationId xmlns:a16="http://schemas.microsoft.com/office/drawing/2014/main" id="{E652EDF2-4B44-4E0B-8C3B-BF0117ACCC23}"/>
                </a:ext>
              </a:extLst>
            </p:cNvPr>
            <p:cNvSpPr txBox="1"/>
            <p:nvPr/>
          </p:nvSpPr>
          <p:spPr>
            <a:xfrm flipH="1">
              <a:off x="136173" y="5110930"/>
              <a:ext cx="2757664" cy="1200329"/>
            </a:xfrm>
            <a:prstGeom prst="rect">
              <a:avLst/>
            </a:prstGeom>
            <a:noFill/>
          </p:spPr>
          <p:txBody>
            <a:bodyPr wrap="square" rtlCol="0">
              <a:spAutoFit/>
            </a:bodyPr>
            <a:lstStyle/>
            <a:p>
              <a:pPr algn="ctr"/>
              <a:r>
                <a:rPr lang="vi-VN" altLang="zh-CN" sz="2400" dirty="0">
                  <a:latin typeface="#9Slide03 AmpleSoft" panose="02000000000000000000" pitchFamily="2" charset="0"/>
                  <a:cs typeface="Times New Roman" pitchFamily="18" charset="0"/>
                </a:rPr>
                <a:t>Giới thiệu nhân vật</a:t>
              </a:r>
              <a:r>
                <a:rPr lang="en-US" altLang="zh-CN" sz="2400" dirty="0">
                  <a:latin typeface="#9Slide03 AmpleSoft" panose="02000000000000000000" pitchFamily="2" charset="0"/>
                  <a:cs typeface="Times New Roman" pitchFamily="18" charset="0"/>
                </a:rPr>
                <a:t> </a:t>
              </a:r>
              <a:r>
                <a:rPr lang="vi-VN" altLang="zh-CN" sz="2400" dirty="0">
                  <a:latin typeface="#9Slide03 AmpleSoft" panose="02000000000000000000" pitchFamily="2" charset="0"/>
                  <a:cs typeface="Times New Roman" pitchFamily="18" charset="0"/>
                </a:rPr>
                <a:t>-</a:t>
              </a:r>
              <a:r>
                <a:rPr lang="en-US" altLang="zh-CN" sz="2400" dirty="0">
                  <a:latin typeface="#9Slide03 AmpleSoft" panose="02000000000000000000" pitchFamily="2" charset="0"/>
                  <a:cs typeface="Times New Roman" pitchFamily="18" charset="0"/>
                </a:rPr>
                <a:t> </a:t>
              </a:r>
              <a:r>
                <a:rPr lang="vi-VN" altLang="zh-CN" sz="2400" dirty="0">
                  <a:latin typeface="#9Slide03 AmpleSoft" panose="02000000000000000000" pitchFamily="2" charset="0"/>
                  <a:cs typeface="Times New Roman" pitchFamily="18" charset="0"/>
                </a:rPr>
                <a:t>kể chuyện kì lạ</a:t>
              </a:r>
              <a:r>
                <a:rPr lang="en-US" altLang="zh-CN" sz="2400" dirty="0">
                  <a:latin typeface="#9Slide03 AmpleSoft" panose="02000000000000000000" pitchFamily="2" charset="0"/>
                  <a:cs typeface="Times New Roman" pitchFamily="18" charset="0"/>
                </a:rPr>
                <a:t> </a:t>
              </a:r>
              <a:r>
                <a:rPr lang="vi-VN" altLang="zh-CN" sz="2400" dirty="0">
                  <a:latin typeface="#9Slide03 AmpleSoft" panose="02000000000000000000" pitchFamily="2" charset="0"/>
                  <a:cs typeface="Times New Roman" pitchFamily="18" charset="0"/>
                </a:rPr>
                <a:t>- lời bình, thông điệp</a:t>
              </a:r>
            </a:p>
          </p:txBody>
        </p:sp>
      </p:grpSp>
      <p:grpSp>
        <p:nvGrpSpPr>
          <p:cNvPr id="45" name="Group 44">
            <a:extLst>
              <a:ext uri="{FF2B5EF4-FFF2-40B4-BE49-F238E27FC236}">
                <a16:creationId xmlns:a16="http://schemas.microsoft.com/office/drawing/2014/main" id="{371BACF6-A4D5-4F7E-9C44-0004CD7B5424}"/>
              </a:ext>
            </a:extLst>
          </p:cNvPr>
          <p:cNvGrpSpPr/>
          <p:nvPr/>
        </p:nvGrpSpPr>
        <p:grpSpPr>
          <a:xfrm>
            <a:off x="84239" y="2656804"/>
            <a:ext cx="2860441" cy="1200329"/>
            <a:chOff x="84239" y="2656804"/>
            <a:chExt cx="2860441" cy="1200329"/>
          </a:xfrm>
        </p:grpSpPr>
        <p:cxnSp>
          <p:nvCxnSpPr>
            <p:cNvPr id="42" name="Straight Connector 41">
              <a:extLst>
                <a:ext uri="{FF2B5EF4-FFF2-40B4-BE49-F238E27FC236}">
                  <a16:creationId xmlns:a16="http://schemas.microsoft.com/office/drawing/2014/main" id="{3C5BBFE1-DCAA-4EFE-8F97-69E8C7F63F17}"/>
                </a:ext>
              </a:extLst>
            </p:cNvPr>
            <p:cNvCxnSpPr>
              <a:cxnSpLocks/>
            </p:cNvCxnSpPr>
            <p:nvPr/>
          </p:nvCxnSpPr>
          <p:spPr>
            <a:xfrm flipV="1">
              <a:off x="2255884" y="3223895"/>
              <a:ext cx="688796" cy="532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43" name="AutoShape 18">
              <a:extLst>
                <a:ext uri="{FF2B5EF4-FFF2-40B4-BE49-F238E27FC236}">
                  <a16:creationId xmlns:a16="http://schemas.microsoft.com/office/drawing/2014/main" id="{85DD426C-73C9-41BD-9068-9AADF94CE2A4}"/>
                </a:ext>
              </a:extLst>
            </p:cNvPr>
            <p:cNvSpPr>
              <a:spLocks/>
            </p:cNvSpPr>
            <p:nvPr/>
          </p:nvSpPr>
          <p:spPr bwMode="auto">
            <a:xfrm rot="5400000">
              <a:off x="662739" y="2154150"/>
              <a:ext cx="1200329" cy="2205638"/>
            </a:xfrm>
            <a:prstGeom prst="roundRect">
              <a:avLst>
                <a:gd name="adj" fmla="val 50000"/>
              </a:avLst>
            </a:prstGeom>
            <a:ln w="38100">
              <a:solidFill>
                <a:srgbClr val="7030A0"/>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9Slide03 AmpleSoft" panose="02000000000000000000" pitchFamily="2" charset="0"/>
                <a:ea typeface="微软雅黑" panose="020B0503020204020204" pitchFamily="34" charset="-122"/>
                <a:cs typeface="+mn-ea"/>
                <a:sym typeface="Arial" panose="020B0604020202020204" pitchFamily="34" charset="0"/>
              </a:endParaRPr>
            </a:p>
          </p:txBody>
        </p:sp>
        <p:sp>
          <p:nvSpPr>
            <p:cNvPr id="44" name="TextBox 43">
              <a:extLst>
                <a:ext uri="{FF2B5EF4-FFF2-40B4-BE49-F238E27FC236}">
                  <a16:creationId xmlns:a16="http://schemas.microsoft.com/office/drawing/2014/main" id="{BC455274-C6DB-4C69-A6F4-6E3D0CC84579}"/>
                </a:ext>
              </a:extLst>
            </p:cNvPr>
            <p:cNvSpPr txBox="1"/>
            <p:nvPr/>
          </p:nvSpPr>
          <p:spPr>
            <a:xfrm flipH="1">
              <a:off x="84239" y="2656804"/>
              <a:ext cx="2340527" cy="1200329"/>
            </a:xfrm>
            <a:prstGeom prst="rect">
              <a:avLst/>
            </a:prstGeom>
            <a:noFill/>
          </p:spPr>
          <p:txBody>
            <a:bodyPr wrap="square" rtlCol="0">
              <a:spAutoFit/>
            </a:bodyPr>
            <a:lstStyle/>
            <a:p>
              <a:pPr algn="ctr"/>
              <a:r>
                <a:rPr lang="en-SG" sz="2400" dirty="0" err="1">
                  <a:latin typeface="#9Slide03 AmpleSoft" panose="02000000000000000000" pitchFamily="2" charset="0"/>
                  <a:cs typeface="Times New Roman" panose="02020603050405020304" pitchFamily="18" charset="0"/>
                </a:rPr>
                <a:t>Yếu</a:t>
              </a:r>
              <a:r>
                <a:rPr lang="en-SG" sz="2400" dirty="0">
                  <a:latin typeface="#9Slide03 AmpleSoft" panose="02000000000000000000" pitchFamily="2" charset="0"/>
                  <a:cs typeface="Times New Roman" panose="02020603050405020304" pitchFamily="18" charset="0"/>
                </a:rPr>
                <a:t> </a:t>
              </a:r>
              <a:r>
                <a:rPr lang="en-SG" sz="2400" dirty="0" err="1">
                  <a:latin typeface="#9Slide03 AmpleSoft" panose="02000000000000000000" pitchFamily="2" charset="0"/>
                  <a:cs typeface="Times New Roman" panose="02020603050405020304" pitchFamily="18" charset="0"/>
                </a:rPr>
                <a:t>tố</a:t>
              </a:r>
              <a:r>
                <a:rPr lang="en-SG" sz="2400" dirty="0">
                  <a:latin typeface="#9Slide03 AmpleSoft" panose="02000000000000000000" pitchFamily="2" charset="0"/>
                  <a:cs typeface="Times New Roman" panose="02020603050405020304" pitchFamily="18" charset="0"/>
                </a:rPr>
                <a:t> </a:t>
              </a:r>
              <a:r>
                <a:rPr lang="en-SG" sz="2400" dirty="0" err="1">
                  <a:latin typeface="#9Slide03 AmpleSoft" panose="02000000000000000000" pitchFamily="2" charset="0"/>
                  <a:cs typeface="Times New Roman" panose="02020603050405020304" pitchFamily="18" charset="0"/>
                </a:rPr>
                <a:t>kì</a:t>
              </a:r>
              <a:r>
                <a:rPr lang="en-SG" sz="2400" dirty="0">
                  <a:latin typeface="#9Slide03 AmpleSoft" panose="02000000000000000000" pitchFamily="2" charset="0"/>
                  <a:cs typeface="Times New Roman" panose="02020603050405020304" pitchFamily="18" charset="0"/>
                </a:rPr>
                <a:t> </a:t>
              </a:r>
              <a:r>
                <a:rPr lang="en-SG" sz="2400" dirty="0" err="1">
                  <a:latin typeface="#9Slide03 AmpleSoft" panose="02000000000000000000" pitchFamily="2" charset="0"/>
                  <a:cs typeface="Times New Roman" panose="02020603050405020304" pitchFamily="18" charset="0"/>
                </a:rPr>
                <a:t>ảo</a:t>
              </a:r>
              <a:r>
                <a:rPr lang="en-SG" sz="2400" dirty="0">
                  <a:latin typeface="#9Slide03 AmpleSoft" panose="02000000000000000000" pitchFamily="2" charset="0"/>
                  <a:cs typeface="Times New Roman" panose="02020603050405020304" pitchFamily="18" charset="0"/>
                </a:rPr>
                <a:t> </a:t>
              </a:r>
            </a:p>
            <a:p>
              <a:pPr algn="ctr"/>
              <a:r>
                <a:rPr lang="en-SG" sz="2400" dirty="0">
                  <a:latin typeface="#9Slide03 AmpleSoft" panose="02000000000000000000" pitchFamily="2" charset="0"/>
                  <a:cs typeface="Times New Roman" panose="02020603050405020304" pitchFamily="18" charset="0"/>
                </a:rPr>
                <a:t>+ </a:t>
              </a:r>
              <a:r>
                <a:rPr lang="en-SG" sz="2400" dirty="0" err="1">
                  <a:latin typeface="#9Slide03 AmpleSoft" panose="02000000000000000000" pitchFamily="2" charset="0"/>
                  <a:cs typeface="Times New Roman" panose="02020603050405020304" pitchFamily="18" charset="0"/>
                </a:rPr>
                <a:t>Tình</a:t>
              </a:r>
              <a:r>
                <a:rPr lang="en-SG" sz="2400" dirty="0">
                  <a:latin typeface="#9Slide03 AmpleSoft" panose="02000000000000000000" pitchFamily="2" charset="0"/>
                  <a:cs typeface="Times New Roman" panose="02020603050405020304" pitchFamily="18" charset="0"/>
                </a:rPr>
                <a:t> </a:t>
              </a:r>
              <a:r>
                <a:rPr lang="en-SG" sz="2400" dirty="0" err="1">
                  <a:latin typeface="#9Slide03 AmpleSoft" panose="02000000000000000000" pitchFamily="2" charset="0"/>
                  <a:cs typeface="Times New Roman" panose="02020603050405020304" pitchFamily="18" charset="0"/>
                </a:rPr>
                <a:t>huống</a:t>
              </a:r>
              <a:r>
                <a:rPr lang="en-SG" sz="2400" dirty="0">
                  <a:latin typeface="#9Slide03 AmpleSoft" panose="02000000000000000000" pitchFamily="2" charset="0"/>
                  <a:cs typeface="Times New Roman" panose="02020603050405020304" pitchFamily="18" charset="0"/>
                </a:rPr>
                <a:t> </a:t>
              </a:r>
              <a:r>
                <a:rPr lang="en-SG" sz="2400" dirty="0" err="1">
                  <a:latin typeface="#9Slide03 AmpleSoft" panose="02000000000000000000" pitchFamily="2" charset="0"/>
                  <a:cs typeface="Times New Roman" panose="02020603050405020304" pitchFamily="18" charset="0"/>
                </a:rPr>
                <a:t>truyện</a:t>
              </a:r>
              <a:endParaRPr lang="en-SG" sz="2400" dirty="0">
                <a:latin typeface="#9Slide03 AmpleSoft"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31703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randombar(horizontal)">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14" presetClass="entr" presetSubtype="1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randombar(horizontal)">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06A9C4-C1FE-44B3-8F4B-D0CFA7829EAB}"/>
              </a:ext>
            </a:extLst>
          </p:cNvPr>
          <p:cNvSpPr txBox="1"/>
          <p:nvPr/>
        </p:nvSpPr>
        <p:spPr>
          <a:xfrm>
            <a:off x="2998838" y="1255237"/>
            <a:ext cx="2576052" cy="1569660"/>
          </a:xfrm>
          <a:prstGeom prst="rect">
            <a:avLst/>
          </a:prstGeom>
          <a:noFill/>
        </p:spPr>
        <p:txBody>
          <a:bodyPr wrap="square">
            <a:spAutoFit/>
          </a:bodyPr>
          <a:lstStyle/>
          <a:p>
            <a:pPr algn="ctr"/>
            <a:r>
              <a:rPr lang="en-US" sz="3200" dirty="0" err="1">
                <a:solidFill>
                  <a:srgbClr val="FF0000"/>
                </a:solidFill>
                <a:latin typeface="#9Slide03 AllRoundGothic" panose="020B0703020202020104" pitchFamily="34" charset="0"/>
              </a:rPr>
              <a:t>Thông</a:t>
            </a:r>
            <a:r>
              <a:rPr lang="en-US" sz="3200" dirty="0">
                <a:solidFill>
                  <a:srgbClr val="FF0000"/>
                </a:solidFill>
                <a:latin typeface="#9Slide03 AllRoundGothic" panose="020B0703020202020104" pitchFamily="34" charset="0"/>
              </a:rPr>
              <a:t> </a:t>
            </a:r>
            <a:r>
              <a:rPr lang="en-US" sz="3200" dirty="0" err="1">
                <a:solidFill>
                  <a:srgbClr val="FF0000"/>
                </a:solidFill>
                <a:latin typeface="#9Slide03 AllRoundGothic" panose="020B0703020202020104" pitchFamily="34" charset="0"/>
              </a:rPr>
              <a:t>điệp</a:t>
            </a:r>
            <a:r>
              <a:rPr lang="en-US" sz="3200" dirty="0">
                <a:solidFill>
                  <a:srgbClr val="FF0000"/>
                </a:solidFill>
                <a:latin typeface="#9Slide03 AllRoundGothic" panose="020B0703020202020104" pitchFamily="34" charset="0"/>
              </a:rPr>
              <a:t> </a:t>
            </a:r>
            <a:r>
              <a:rPr lang="en-US" sz="3200" dirty="0" err="1">
                <a:solidFill>
                  <a:srgbClr val="FF0000"/>
                </a:solidFill>
                <a:latin typeface="#9Slide03 AllRoundGothic" panose="020B0703020202020104" pitchFamily="34" charset="0"/>
              </a:rPr>
              <a:t>từ</a:t>
            </a:r>
            <a:r>
              <a:rPr lang="en-US" sz="3200" dirty="0">
                <a:solidFill>
                  <a:srgbClr val="FF0000"/>
                </a:solidFill>
                <a:latin typeface="#9Slide03 AllRoundGothic" panose="020B0703020202020104" pitchFamily="34" charset="0"/>
              </a:rPr>
              <a:t> </a:t>
            </a:r>
            <a:r>
              <a:rPr lang="en-US" sz="3200" dirty="0" err="1">
                <a:solidFill>
                  <a:srgbClr val="FF0000"/>
                </a:solidFill>
                <a:latin typeface="#9Slide03 AllRoundGothic" panose="020B0703020202020104" pitchFamily="34" charset="0"/>
              </a:rPr>
              <a:t>hành</a:t>
            </a:r>
            <a:r>
              <a:rPr lang="en-US" sz="3200" dirty="0">
                <a:solidFill>
                  <a:srgbClr val="FF0000"/>
                </a:solidFill>
                <a:latin typeface="#9Slide03 AllRoundGothic" panose="020B0703020202020104" pitchFamily="34" charset="0"/>
              </a:rPr>
              <a:t> </a:t>
            </a:r>
            <a:r>
              <a:rPr lang="en-US" sz="3200" dirty="0" err="1">
                <a:solidFill>
                  <a:srgbClr val="FF0000"/>
                </a:solidFill>
                <a:latin typeface="#9Slide03 AllRoundGothic" panose="020B0703020202020104" pitchFamily="34" charset="0"/>
              </a:rPr>
              <a:t>tinh</a:t>
            </a:r>
            <a:r>
              <a:rPr lang="en-US" sz="3200" dirty="0">
                <a:solidFill>
                  <a:srgbClr val="FF0000"/>
                </a:solidFill>
                <a:latin typeface="#9Slide03 AllRoundGothic" panose="020B0703020202020104" pitchFamily="34" charset="0"/>
              </a:rPr>
              <a:t> </a:t>
            </a:r>
            <a:r>
              <a:rPr lang="en-US" sz="3200" dirty="0" err="1">
                <a:solidFill>
                  <a:srgbClr val="FF0000"/>
                </a:solidFill>
                <a:latin typeface="#9Slide03 AllRoundGothic" panose="020B0703020202020104" pitchFamily="34" charset="0"/>
              </a:rPr>
              <a:t>HaPu</a:t>
            </a:r>
            <a:endParaRPr lang="en-US" sz="3200" dirty="0">
              <a:solidFill>
                <a:srgbClr val="FF0000"/>
              </a:solidFill>
              <a:latin typeface="#9Slide03 AllRoundGothic" panose="020B0703020202020104" pitchFamily="34" charset="0"/>
            </a:endParaRPr>
          </a:p>
        </p:txBody>
      </p:sp>
      <p:pic>
        <p:nvPicPr>
          <p:cNvPr id="4" name="Picture 3">
            <a:extLst>
              <a:ext uri="{FF2B5EF4-FFF2-40B4-BE49-F238E27FC236}">
                <a16:creationId xmlns:a16="http://schemas.microsoft.com/office/drawing/2014/main" id="{23F98253-3FDE-4085-9856-3CC31E6B9733}"/>
              </a:ext>
            </a:extLst>
          </p:cNvPr>
          <p:cNvPicPr>
            <a:picLocks noChangeAspect="1"/>
          </p:cNvPicPr>
          <p:nvPr/>
        </p:nvPicPr>
        <p:blipFill>
          <a:blip r:embed="rId3"/>
          <a:stretch>
            <a:fillRect/>
          </a:stretch>
        </p:blipFill>
        <p:spPr>
          <a:xfrm>
            <a:off x="618876" y="4351415"/>
            <a:ext cx="6401355" cy="2164268"/>
          </a:xfrm>
          <a:prstGeom prst="rect">
            <a:avLst/>
          </a:prstGeom>
        </p:spPr>
      </p:pic>
      <p:pic>
        <p:nvPicPr>
          <p:cNvPr id="7" name="Picture 6">
            <a:extLst>
              <a:ext uri="{FF2B5EF4-FFF2-40B4-BE49-F238E27FC236}">
                <a16:creationId xmlns:a16="http://schemas.microsoft.com/office/drawing/2014/main" id="{1CFCA24B-FDF5-42E3-9359-52C7822947D4}"/>
              </a:ext>
            </a:extLst>
          </p:cNvPr>
          <p:cNvPicPr>
            <a:picLocks noChangeAspect="1"/>
          </p:cNvPicPr>
          <p:nvPr/>
        </p:nvPicPr>
        <p:blipFill rotWithShape="1">
          <a:blip r:embed="rId4"/>
          <a:srcRect l="6483" t="2959" r="5113" b="12370"/>
          <a:stretch/>
        </p:blipFill>
        <p:spPr>
          <a:xfrm>
            <a:off x="5898819" y="275546"/>
            <a:ext cx="5437751" cy="3529042"/>
          </a:xfrm>
          <a:prstGeom prst="rect">
            <a:avLst/>
          </a:prstGeom>
        </p:spPr>
      </p:pic>
      <p:sp>
        <p:nvSpPr>
          <p:cNvPr id="6" name="TextBox 5">
            <a:extLst>
              <a:ext uri="{FF2B5EF4-FFF2-40B4-BE49-F238E27FC236}">
                <a16:creationId xmlns:a16="http://schemas.microsoft.com/office/drawing/2014/main" id="{A0608716-E5F2-4D06-ACA4-CF0DCE99DF8A}"/>
              </a:ext>
            </a:extLst>
          </p:cNvPr>
          <p:cNvSpPr txBox="1"/>
          <p:nvPr/>
        </p:nvSpPr>
        <p:spPr>
          <a:xfrm>
            <a:off x="7404760" y="4894940"/>
            <a:ext cx="4168364" cy="1077218"/>
          </a:xfrm>
          <a:prstGeom prst="rect">
            <a:avLst/>
          </a:prstGeom>
          <a:noFill/>
        </p:spPr>
        <p:txBody>
          <a:bodyPr wrap="square">
            <a:spAutoFit/>
          </a:bodyPr>
          <a:lstStyle/>
          <a:p>
            <a:pPr algn="ctr"/>
            <a:r>
              <a:rPr lang="en-US" sz="3200" dirty="0" err="1">
                <a:solidFill>
                  <a:srgbClr val="FF0000"/>
                </a:solidFill>
                <a:latin typeface="#9Slide03 AllRoundGothic" panose="020B0703020202020104" pitchFamily="34" charset="0"/>
              </a:rPr>
              <a:t>Bảng</a:t>
            </a:r>
            <a:r>
              <a:rPr lang="en-US" sz="3200" dirty="0">
                <a:solidFill>
                  <a:srgbClr val="FF0000"/>
                </a:solidFill>
                <a:latin typeface="#9Slide03 AllRoundGothic" panose="020B0703020202020104" pitchFamily="34" charset="0"/>
              </a:rPr>
              <a:t> </a:t>
            </a:r>
            <a:r>
              <a:rPr lang="en-US" sz="3200" dirty="0" err="1">
                <a:solidFill>
                  <a:srgbClr val="FF0000"/>
                </a:solidFill>
                <a:latin typeface="#9Slide03 AllRoundGothic" panose="020B0703020202020104" pitchFamily="34" charset="0"/>
              </a:rPr>
              <a:t>chuyển</a:t>
            </a:r>
            <a:r>
              <a:rPr lang="en-US" sz="3200" dirty="0">
                <a:solidFill>
                  <a:srgbClr val="FF0000"/>
                </a:solidFill>
                <a:latin typeface="#9Slide03 AllRoundGothic" panose="020B0703020202020104" pitchFamily="34" charset="0"/>
              </a:rPr>
              <a:t> </a:t>
            </a:r>
            <a:r>
              <a:rPr lang="en-US" sz="3200" dirty="0" err="1">
                <a:solidFill>
                  <a:srgbClr val="FF0000"/>
                </a:solidFill>
                <a:latin typeface="#9Slide03 AllRoundGothic" panose="020B0703020202020104" pitchFamily="34" charset="0"/>
              </a:rPr>
              <a:t>đổi</a:t>
            </a:r>
            <a:r>
              <a:rPr lang="en-US" sz="3200" dirty="0">
                <a:solidFill>
                  <a:srgbClr val="FF0000"/>
                </a:solidFill>
                <a:latin typeface="#9Slide03 AllRoundGothic" panose="020B0703020202020104" pitchFamily="34" charset="0"/>
              </a:rPr>
              <a:t> </a:t>
            </a:r>
            <a:r>
              <a:rPr lang="en-US" sz="3200" dirty="0" err="1">
                <a:solidFill>
                  <a:srgbClr val="FF0000"/>
                </a:solidFill>
                <a:latin typeface="#9Slide03 AllRoundGothic" panose="020B0703020202020104" pitchFamily="34" charset="0"/>
              </a:rPr>
              <a:t>các</a:t>
            </a:r>
            <a:r>
              <a:rPr lang="en-US" sz="3200" dirty="0">
                <a:solidFill>
                  <a:srgbClr val="FF0000"/>
                </a:solidFill>
                <a:latin typeface="#9Slide03 AllRoundGothic" panose="020B0703020202020104" pitchFamily="34" charset="0"/>
              </a:rPr>
              <a:t> </a:t>
            </a:r>
            <a:r>
              <a:rPr lang="en-US" sz="3200" dirty="0" err="1">
                <a:solidFill>
                  <a:srgbClr val="FF0000"/>
                </a:solidFill>
                <a:latin typeface="#9Slide03 AllRoundGothic" panose="020B0703020202020104" pitchFamily="34" charset="0"/>
              </a:rPr>
              <a:t>kí</a:t>
            </a:r>
            <a:r>
              <a:rPr lang="en-US" sz="3200" dirty="0">
                <a:solidFill>
                  <a:srgbClr val="FF0000"/>
                </a:solidFill>
                <a:latin typeface="#9Slide03 AllRoundGothic" panose="020B0703020202020104" pitchFamily="34" charset="0"/>
              </a:rPr>
              <a:t> </a:t>
            </a:r>
            <a:r>
              <a:rPr lang="en-US" sz="3200" dirty="0" err="1">
                <a:solidFill>
                  <a:srgbClr val="FF0000"/>
                </a:solidFill>
                <a:latin typeface="#9Slide03 AllRoundGothic" panose="020B0703020202020104" pitchFamily="34" charset="0"/>
              </a:rPr>
              <a:t>tự</a:t>
            </a:r>
            <a:endParaRPr lang="en-US" sz="3200" dirty="0">
              <a:solidFill>
                <a:srgbClr val="FF0000"/>
              </a:solidFill>
              <a:latin typeface="#9Slide03 AllRoundGothic" panose="020B0703020202020104" pitchFamily="34" charset="0"/>
            </a:endParaRPr>
          </a:p>
        </p:txBody>
      </p:sp>
      <p:pic>
        <p:nvPicPr>
          <p:cNvPr id="8" name="Picture 7">
            <a:extLst>
              <a:ext uri="{FF2B5EF4-FFF2-40B4-BE49-F238E27FC236}">
                <a16:creationId xmlns:a16="http://schemas.microsoft.com/office/drawing/2014/main" id="{AEBD4DAC-53AA-4071-A2BD-974BEF18F3D5}"/>
              </a:ext>
            </a:extLst>
          </p:cNvPr>
          <p:cNvPicPr>
            <a:picLocks noChangeAspect="1"/>
          </p:cNvPicPr>
          <p:nvPr/>
        </p:nvPicPr>
        <p:blipFill rotWithShape="1">
          <a:blip r:embed="rId5">
            <a:extLst>
              <a:ext uri="{28A0092B-C50C-407E-A947-70E740481C1C}">
                <a14:useLocalDpi xmlns:a14="http://schemas.microsoft.com/office/drawing/2010/main" val="0"/>
              </a:ext>
            </a:extLst>
          </a:blip>
          <a:srcRect l="6559" t="33958" r="61650" b="30701"/>
          <a:stretch/>
        </p:blipFill>
        <p:spPr>
          <a:xfrm>
            <a:off x="292642" y="607725"/>
            <a:ext cx="2618241" cy="2772358"/>
          </a:xfrm>
          <a:prstGeom prst="rect">
            <a:avLst/>
          </a:prstGeom>
        </p:spPr>
      </p:pic>
    </p:spTree>
    <p:extLst>
      <p:ext uri="{BB962C8B-B14F-4D97-AF65-F5344CB8AC3E}">
        <p14:creationId xmlns:p14="http://schemas.microsoft.com/office/powerpoint/2010/main" val="260958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0">
            <a:extLst>
              <a:ext uri="{FF2B5EF4-FFF2-40B4-BE49-F238E27FC236}">
                <a16:creationId xmlns:a16="http://schemas.microsoft.com/office/drawing/2014/main" id="{36AC4F88-F8A0-4A4F-9555-71D46BE03C2F}"/>
              </a:ext>
            </a:extLst>
          </p:cNvPr>
          <p:cNvSpPr/>
          <p:nvPr/>
        </p:nvSpPr>
        <p:spPr>
          <a:xfrm>
            <a:off x="1599344" y="274198"/>
            <a:ext cx="8647871" cy="623229"/>
          </a:xfrm>
          <a:prstGeom prst="rect">
            <a:avLst/>
          </a:prstGeom>
          <a:noFill/>
        </p:spPr>
        <p:txBody>
          <a:bodyPr vert="horz" wrap="square" lIns="68562" tIns="34281" rIns="68562" bIns="34281" rtlCol="0">
            <a:spAutoFit/>
          </a:bodyPr>
          <a:lstStyle/>
          <a:p>
            <a:pPr algn="ctr" defTabSz="914400"/>
            <a:r>
              <a:rPr lang="en-SG" altLang="zh-CN" sz="3600" dirty="0">
                <a:solidFill>
                  <a:srgbClr val="FF0000"/>
                </a:solidFill>
                <a:latin typeface="#9Slide03 Ample" panose="02000000000000000000" pitchFamily="2" charset="0"/>
                <a:ea typeface="+mj-ea"/>
                <a:cs typeface="#9Slide03 Arima Madurai Black" panose="00000A00000000000000" pitchFamily="2" charset="0"/>
              </a:rPr>
              <a:t>b. </a:t>
            </a:r>
            <a:r>
              <a:rPr lang="en-SG" altLang="zh-CN" sz="3600" dirty="0" err="1">
                <a:solidFill>
                  <a:srgbClr val="FF0000"/>
                </a:solidFill>
                <a:latin typeface="#9Slide03 Ample" panose="02000000000000000000" pitchFamily="2" charset="0"/>
                <a:ea typeface="+mj-ea"/>
                <a:cs typeface="#9Slide03 Arima Madurai Black" panose="00000A00000000000000" pitchFamily="2" charset="0"/>
              </a:rPr>
              <a:t>Tác</a:t>
            </a:r>
            <a:r>
              <a:rPr lang="en-SG" altLang="zh-CN" sz="3600" dirty="0">
                <a:solidFill>
                  <a:srgbClr val="FF0000"/>
                </a:solidFill>
                <a:latin typeface="#9Slide03 Ample" panose="02000000000000000000" pitchFamily="2" charset="0"/>
                <a:ea typeface="+mj-ea"/>
                <a:cs typeface="#9Slide03 Arima Madurai Black" panose="00000A00000000000000" pitchFamily="2" charset="0"/>
              </a:rPr>
              <a:t> </a:t>
            </a:r>
            <a:r>
              <a:rPr lang="en-SG" altLang="zh-CN" sz="3600" dirty="0" err="1">
                <a:solidFill>
                  <a:srgbClr val="FF0000"/>
                </a:solidFill>
                <a:latin typeface="#9Slide03 Ample" panose="02000000000000000000" pitchFamily="2" charset="0"/>
                <a:ea typeface="+mj-ea"/>
                <a:cs typeface="#9Slide03 Arima Madurai Black" panose="00000A00000000000000" pitchFamily="2" charset="0"/>
              </a:rPr>
              <a:t>phẩm</a:t>
            </a:r>
            <a:endParaRPr lang="en-US" altLang="zh-CN" sz="3600" dirty="0">
              <a:solidFill>
                <a:srgbClr val="FF0000"/>
              </a:solidFill>
              <a:latin typeface="#9Slide03 Ample" panose="02000000000000000000" pitchFamily="2" charset="0"/>
              <a:ea typeface="+mj-ea"/>
              <a:cs typeface="#9Slide03 Arima Madurai Black" panose="00000A00000000000000" pitchFamily="2" charset="0"/>
            </a:endParaRPr>
          </a:p>
        </p:txBody>
      </p:sp>
      <p:pic>
        <p:nvPicPr>
          <p:cNvPr id="3" name="图片 19">
            <a:extLst>
              <a:ext uri="{FF2B5EF4-FFF2-40B4-BE49-F238E27FC236}">
                <a16:creationId xmlns:a16="http://schemas.microsoft.com/office/drawing/2014/main" id="{7ECAD7FD-CBA9-452B-9A26-43C082C7E542}"/>
              </a:ext>
            </a:extLst>
          </p:cNvPr>
          <p:cNvPicPr>
            <a:picLocks noChangeAspect="1"/>
          </p:cNvPicPr>
          <p:nvPr/>
        </p:nvPicPr>
        <p:blipFill>
          <a:blip r:embed="rId3"/>
          <a:stretch>
            <a:fillRect/>
          </a:stretch>
        </p:blipFill>
        <p:spPr>
          <a:xfrm flipH="1">
            <a:off x="6787963" y="1275316"/>
            <a:ext cx="787267" cy="663382"/>
          </a:xfrm>
          <a:prstGeom prst="rect">
            <a:avLst/>
          </a:prstGeom>
        </p:spPr>
      </p:pic>
      <p:sp>
        <p:nvSpPr>
          <p:cNvPr id="5" name="矩形 43">
            <a:extLst>
              <a:ext uri="{FF2B5EF4-FFF2-40B4-BE49-F238E27FC236}">
                <a16:creationId xmlns:a16="http://schemas.microsoft.com/office/drawing/2014/main" id="{6D50A0DA-9AC2-4631-9AC2-72C5DBAAD073}"/>
              </a:ext>
            </a:extLst>
          </p:cNvPr>
          <p:cNvSpPr/>
          <p:nvPr/>
        </p:nvSpPr>
        <p:spPr>
          <a:xfrm rot="16200000">
            <a:off x="8437695" y="843554"/>
            <a:ext cx="630906" cy="1693509"/>
          </a:xfrm>
          <a:prstGeom prst="rect">
            <a:avLst/>
          </a:prstGeom>
          <a:noFill/>
        </p:spPr>
        <p:txBody>
          <a:bodyPr vert="eaVert" wrap="square" lIns="68562" tIns="34281" rIns="68562" bIns="34281" rtlCol="0">
            <a:spAutoFit/>
          </a:bodyPr>
          <a:lstStyle/>
          <a:p>
            <a:pPr defTabSz="914400"/>
            <a:r>
              <a:rPr lang="en-SG" altLang="zh-CN" sz="3200" b="1" dirty="0" err="1">
                <a:solidFill>
                  <a:srgbClr val="0070C0"/>
                </a:solidFill>
                <a:latin typeface="#9Slide05 SVNMercury Script" pitchFamily="2" charset="0"/>
                <a:ea typeface="+mj-ea"/>
              </a:rPr>
              <a:t>Bố</a:t>
            </a:r>
            <a:r>
              <a:rPr lang="en-SG" altLang="zh-CN" sz="3200" b="1" dirty="0">
                <a:solidFill>
                  <a:srgbClr val="0070C0"/>
                </a:solidFill>
                <a:latin typeface="#9Slide05 SVNMercury Script" pitchFamily="2" charset="0"/>
                <a:ea typeface="+mj-ea"/>
              </a:rPr>
              <a:t> </a:t>
            </a:r>
            <a:r>
              <a:rPr lang="en-SG" altLang="zh-CN" sz="3200" b="1" dirty="0" err="1">
                <a:solidFill>
                  <a:srgbClr val="0070C0"/>
                </a:solidFill>
                <a:latin typeface="#9Slide05 SVNMercury Script" pitchFamily="2" charset="0"/>
                <a:ea typeface="+mj-ea"/>
              </a:rPr>
              <a:t>cục</a:t>
            </a:r>
            <a:r>
              <a:rPr lang="en-SG" altLang="zh-CN" sz="3200" b="1" dirty="0">
                <a:solidFill>
                  <a:srgbClr val="0070C0"/>
                </a:solidFill>
                <a:latin typeface="#9Slide05 SVNMercury Script" pitchFamily="2" charset="0"/>
                <a:ea typeface="+mj-ea"/>
              </a:rPr>
              <a:t>:</a:t>
            </a:r>
            <a:endParaRPr lang="en-US" altLang="zh-CN" sz="3200" b="1" dirty="0">
              <a:solidFill>
                <a:srgbClr val="0070C0"/>
              </a:solidFill>
              <a:latin typeface="#9Slide05 SVNMercury Script" pitchFamily="2" charset="0"/>
              <a:ea typeface="+mj-ea"/>
            </a:endParaRPr>
          </a:p>
        </p:txBody>
      </p:sp>
      <p:sp>
        <p:nvSpPr>
          <p:cNvPr id="9" name="Rectangle 8">
            <a:extLst>
              <a:ext uri="{FF2B5EF4-FFF2-40B4-BE49-F238E27FC236}">
                <a16:creationId xmlns:a16="http://schemas.microsoft.com/office/drawing/2014/main" id="{AAB26E30-BAA1-4603-89AD-82AA33DB53A4}"/>
              </a:ext>
            </a:extLst>
          </p:cNvPr>
          <p:cNvSpPr/>
          <p:nvPr/>
        </p:nvSpPr>
        <p:spPr>
          <a:xfrm>
            <a:off x="4712604" y="2361743"/>
            <a:ext cx="7479396" cy="3937103"/>
          </a:xfrm>
          <a:prstGeom prst="rect">
            <a:avLst/>
          </a:prstGeom>
        </p:spPr>
        <p:txBody>
          <a:bodyPr wrap="square">
            <a:spAutoFit/>
          </a:bodyPr>
          <a:lstStyle/>
          <a:p>
            <a:pPr marL="457200" marR="537210" indent="-457200" algn="just">
              <a:lnSpc>
                <a:spcPct val="105000"/>
              </a:lnSpc>
              <a:spcBef>
                <a:spcPts val="280"/>
              </a:spcBef>
              <a:spcAft>
                <a:spcPts val="0"/>
              </a:spcAft>
              <a:buFont typeface="Arial" panose="020B0604020202020204" pitchFamily="34" charset="0"/>
              <a:buChar char="•"/>
            </a:pPr>
            <a:r>
              <a:rPr lang="en-US" sz="2900" dirty="0">
                <a:solidFill>
                  <a:srgbClr val="221E1F"/>
                </a:solidFill>
                <a:latin typeface="#9Slide03 Ample" panose="02000000000000000000" pitchFamily="2" charset="0"/>
                <a:ea typeface="Times New Roman" panose="02020603050405020304" pitchFamily="18" charset="0"/>
              </a:rPr>
              <a:t>P1: T</a:t>
            </a:r>
            <a:r>
              <a:rPr lang="vi-VN" sz="2900" dirty="0">
                <a:solidFill>
                  <a:srgbClr val="221E1F"/>
                </a:solidFill>
                <a:latin typeface="#9Slide03 Ample" panose="02000000000000000000" pitchFamily="2" charset="0"/>
                <a:ea typeface="Times New Roman" panose="02020603050405020304" pitchFamily="18" charset="0"/>
              </a:rPr>
              <a:t>ừ</a:t>
            </a:r>
            <a:r>
              <a:rPr lang="vi-VN" sz="2900" spc="-15" dirty="0">
                <a:solidFill>
                  <a:srgbClr val="221E1F"/>
                </a:solidFill>
                <a:latin typeface="#9Slide03 Ample" panose="02000000000000000000" pitchFamily="2" charset="0"/>
                <a:ea typeface="Times New Roman" panose="02020603050405020304" pitchFamily="18" charset="0"/>
              </a:rPr>
              <a:t> </a:t>
            </a:r>
            <a:r>
              <a:rPr lang="vi-VN" sz="2900" dirty="0">
                <a:solidFill>
                  <a:srgbClr val="221E1F"/>
                </a:solidFill>
                <a:latin typeface="#9Slide03 Ample" panose="02000000000000000000" pitchFamily="2" charset="0"/>
                <a:ea typeface="Times New Roman" panose="02020603050405020304" pitchFamily="18" charset="0"/>
              </a:rPr>
              <a:t>đầu</a:t>
            </a:r>
            <a:r>
              <a:rPr lang="vi-VN" sz="2900" spc="-15" dirty="0">
                <a:solidFill>
                  <a:srgbClr val="221E1F"/>
                </a:solidFill>
                <a:latin typeface="#9Slide03 Ample" panose="02000000000000000000" pitchFamily="2" charset="0"/>
                <a:ea typeface="Times New Roman" panose="02020603050405020304" pitchFamily="18" charset="0"/>
              </a:rPr>
              <a:t> </a:t>
            </a:r>
            <a:r>
              <a:rPr lang="vi-VN" sz="2900" dirty="0">
                <a:solidFill>
                  <a:srgbClr val="221E1F"/>
                </a:solidFill>
                <a:latin typeface="#9Slide03 Ample" panose="02000000000000000000" pitchFamily="2" charset="0"/>
                <a:ea typeface="Times New Roman" panose="02020603050405020304" pitchFamily="18" charset="0"/>
              </a:rPr>
              <a:t>đến</a:t>
            </a:r>
            <a:r>
              <a:rPr lang="vi-VN" sz="2900" spc="-20" dirty="0">
                <a:solidFill>
                  <a:srgbClr val="221E1F"/>
                </a:solidFill>
                <a:latin typeface="#9Slide03 Ample" panose="02000000000000000000" pitchFamily="2" charset="0"/>
                <a:ea typeface="Times New Roman" panose="02020603050405020304" pitchFamily="18" charset="0"/>
              </a:rPr>
              <a:t> </a:t>
            </a:r>
            <a:r>
              <a:rPr lang="vi-VN" sz="2900" i="1" dirty="0">
                <a:solidFill>
                  <a:srgbClr val="221E1F"/>
                </a:solidFill>
                <a:latin typeface="#9Slide03 Ample" panose="02000000000000000000" pitchFamily="2" charset="0"/>
                <a:ea typeface="Times New Roman" panose="02020603050405020304" pitchFamily="18" charset="0"/>
              </a:rPr>
              <a:t>với</a:t>
            </a:r>
            <a:r>
              <a:rPr lang="vi-VN" sz="2900" i="1" spc="-15" dirty="0">
                <a:solidFill>
                  <a:srgbClr val="221E1F"/>
                </a:solidFill>
                <a:latin typeface="#9Slide03 Ample" panose="02000000000000000000" pitchFamily="2" charset="0"/>
                <a:ea typeface="Times New Roman" panose="02020603050405020304" pitchFamily="18" charset="0"/>
              </a:rPr>
              <a:t> </a:t>
            </a:r>
            <a:r>
              <a:rPr lang="vi-VN" sz="2900" i="1" dirty="0">
                <a:solidFill>
                  <a:srgbClr val="221E1F"/>
                </a:solidFill>
                <a:latin typeface="#9Slide03 Ample" panose="02000000000000000000" pitchFamily="2" charset="0"/>
                <a:ea typeface="Times New Roman" panose="02020603050405020304" pitchFamily="18" charset="0"/>
              </a:rPr>
              <a:t>cha</a:t>
            </a:r>
            <a:r>
              <a:rPr lang="vi-VN" sz="2900" i="1" spc="-15" dirty="0">
                <a:solidFill>
                  <a:srgbClr val="221E1F"/>
                </a:solidFill>
                <a:latin typeface="#9Slide03 Ample" panose="02000000000000000000" pitchFamily="2" charset="0"/>
                <a:ea typeface="Times New Roman" panose="02020603050405020304" pitchFamily="18" charset="0"/>
              </a:rPr>
              <a:t> </a:t>
            </a:r>
            <a:r>
              <a:rPr lang="vi-VN" sz="2900" i="1" dirty="0">
                <a:solidFill>
                  <a:srgbClr val="221E1F"/>
                </a:solidFill>
                <a:latin typeface="#9Slide03 Ample" panose="02000000000000000000" pitchFamily="2" charset="0"/>
                <a:ea typeface="Times New Roman" panose="02020603050405020304" pitchFamily="18" charset="0"/>
              </a:rPr>
              <a:t>mẹ</a:t>
            </a:r>
            <a:r>
              <a:rPr lang="vi-VN" sz="2900" i="1" spc="-15" dirty="0">
                <a:solidFill>
                  <a:srgbClr val="221E1F"/>
                </a:solidFill>
                <a:latin typeface="#9Slide03 Ample" panose="02000000000000000000" pitchFamily="2" charset="0"/>
                <a:ea typeface="Times New Roman" panose="02020603050405020304" pitchFamily="18" charset="0"/>
              </a:rPr>
              <a:t> </a:t>
            </a:r>
            <a:r>
              <a:rPr lang="vi-VN" sz="2900" i="1" dirty="0">
                <a:solidFill>
                  <a:srgbClr val="221E1F"/>
                </a:solidFill>
                <a:latin typeface="#9Slide03 Ample" panose="02000000000000000000" pitchFamily="2" charset="0"/>
                <a:ea typeface="Times New Roman" panose="02020603050405020304" pitchFamily="18" charset="0"/>
              </a:rPr>
              <a:t>đẻ</a:t>
            </a:r>
            <a:r>
              <a:rPr lang="vi-VN" sz="2900" i="1" spc="-15" dirty="0">
                <a:solidFill>
                  <a:srgbClr val="221E1F"/>
                </a:solidFill>
                <a:latin typeface="#9Slide03 Ample" panose="02000000000000000000" pitchFamily="2" charset="0"/>
                <a:ea typeface="Times New Roman" panose="02020603050405020304" pitchFamily="18" charset="0"/>
              </a:rPr>
              <a:t> </a:t>
            </a:r>
            <a:r>
              <a:rPr lang="vi-VN" sz="2900" i="1" dirty="0">
                <a:solidFill>
                  <a:srgbClr val="221E1F"/>
                </a:solidFill>
                <a:latin typeface="#9Slide03 Ample" panose="02000000000000000000" pitchFamily="2" charset="0"/>
                <a:ea typeface="Times New Roman" panose="02020603050405020304" pitchFamily="18" charset="0"/>
              </a:rPr>
              <a:t>mình</a:t>
            </a:r>
            <a:r>
              <a:rPr lang="en-US" sz="2900" i="1" dirty="0">
                <a:solidFill>
                  <a:srgbClr val="221E1F"/>
                </a:solidFill>
                <a:latin typeface="#9Slide03 Ample" panose="02000000000000000000" pitchFamily="2" charset="0"/>
                <a:ea typeface="Times New Roman" panose="02020603050405020304" pitchFamily="18" charset="0"/>
              </a:rPr>
              <a:t> </a:t>
            </a:r>
            <a:r>
              <a:rPr lang="vi-VN" sz="2900" dirty="0">
                <a:solidFill>
                  <a:srgbClr val="221E1F"/>
                </a:solidFill>
                <a:latin typeface="#9Slide03 Ample" panose="02000000000000000000" pitchFamily="2" charset="0"/>
                <a:ea typeface="Times New Roman" panose="02020603050405020304" pitchFamily="18" charset="0"/>
              </a:rPr>
              <a:t>:</a:t>
            </a:r>
            <a:r>
              <a:rPr lang="vi-VN" sz="2900" spc="-15" dirty="0">
                <a:solidFill>
                  <a:srgbClr val="221E1F"/>
                </a:solidFill>
                <a:latin typeface="#9Slide03 Ample" panose="02000000000000000000" pitchFamily="2" charset="0"/>
                <a:ea typeface="Times New Roman" panose="02020603050405020304" pitchFamily="18" charset="0"/>
              </a:rPr>
              <a:t> </a:t>
            </a:r>
            <a:r>
              <a:rPr lang="vi-VN" sz="2900" dirty="0">
                <a:solidFill>
                  <a:srgbClr val="221E1F"/>
                </a:solidFill>
                <a:latin typeface="#9Slide03 AmpleSoft" panose="02000000000000000000" pitchFamily="2" charset="0"/>
                <a:ea typeface="Times New Roman" panose="02020603050405020304" pitchFamily="18" charset="0"/>
              </a:rPr>
              <a:t>Giới</a:t>
            </a:r>
            <a:r>
              <a:rPr lang="vi-VN" sz="2900" spc="-15" dirty="0">
                <a:solidFill>
                  <a:srgbClr val="221E1F"/>
                </a:solidFill>
                <a:latin typeface="#9Slide03 AmpleSoft" panose="02000000000000000000" pitchFamily="2" charset="0"/>
                <a:ea typeface="Times New Roman" panose="02020603050405020304" pitchFamily="18" charset="0"/>
              </a:rPr>
              <a:t> </a:t>
            </a:r>
            <a:r>
              <a:rPr lang="vi-VN" sz="2900" dirty="0">
                <a:solidFill>
                  <a:srgbClr val="221E1F"/>
                </a:solidFill>
                <a:latin typeface="#9Slide03 AmpleSoft" panose="02000000000000000000" pitchFamily="2" charset="0"/>
                <a:ea typeface="Times New Roman" panose="02020603050405020304" pitchFamily="18" charset="0"/>
              </a:rPr>
              <a:t>thiệu</a:t>
            </a:r>
            <a:r>
              <a:rPr lang="vi-VN" sz="2900" spc="-15" dirty="0">
                <a:solidFill>
                  <a:srgbClr val="221E1F"/>
                </a:solidFill>
                <a:latin typeface="#9Slide03 AmpleSoft" panose="02000000000000000000" pitchFamily="2" charset="0"/>
                <a:ea typeface="Times New Roman" panose="02020603050405020304" pitchFamily="18" charset="0"/>
              </a:rPr>
              <a:t> </a:t>
            </a:r>
            <a:r>
              <a:rPr lang="vi-VN" sz="2900" spc="-30" dirty="0">
                <a:solidFill>
                  <a:srgbClr val="221E1F"/>
                </a:solidFill>
                <a:latin typeface="#9Slide03 AmpleSoft" panose="02000000000000000000" pitchFamily="2" charset="0"/>
                <a:ea typeface="Times New Roman" panose="02020603050405020304" pitchFamily="18" charset="0"/>
              </a:rPr>
              <a:t>Vũ</a:t>
            </a:r>
            <a:r>
              <a:rPr lang="vi-VN" sz="2900" spc="-50" dirty="0">
                <a:solidFill>
                  <a:srgbClr val="221E1F"/>
                </a:solidFill>
                <a:latin typeface="#9Slide03 AmpleSoft" panose="02000000000000000000" pitchFamily="2" charset="0"/>
                <a:ea typeface="Times New Roman" panose="02020603050405020304" pitchFamily="18" charset="0"/>
              </a:rPr>
              <a:t> </a:t>
            </a:r>
            <a:r>
              <a:rPr lang="vi-VN" sz="2900" spc="-30" dirty="0">
                <a:solidFill>
                  <a:srgbClr val="221E1F"/>
                </a:solidFill>
                <a:latin typeface="#9Slide03 AmpleSoft" panose="02000000000000000000" pitchFamily="2" charset="0"/>
                <a:ea typeface="Times New Roman" panose="02020603050405020304" pitchFamily="18" charset="0"/>
              </a:rPr>
              <a:t>Nương</a:t>
            </a:r>
            <a:r>
              <a:rPr lang="vi-VN" sz="2900" spc="-50" dirty="0">
                <a:solidFill>
                  <a:srgbClr val="221E1F"/>
                </a:solidFill>
                <a:latin typeface="#9Slide03 AmpleSoft" panose="02000000000000000000" pitchFamily="2" charset="0"/>
                <a:ea typeface="Times New Roman" panose="02020603050405020304" pitchFamily="18" charset="0"/>
              </a:rPr>
              <a:t> </a:t>
            </a:r>
            <a:r>
              <a:rPr lang="vi-VN" sz="2900" spc="-30" dirty="0">
                <a:solidFill>
                  <a:srgbClr val="221E1F"/>
                </a:solidFill>
                <a:latin typeface="#9Slide03 AmpleSoft" panose="02000000000000000000" pitchFamily="2" charset="0"/>
                <a:ea typeface="Times New Roman" panose="02020603050405020304" pitchFamily="18" charset="0"/>
              </a:rPr>
              <a:t>–</a:t>
            </a:r>
            <a:r>
              <a:rPr lang="vi-VN" sz="2900" spc="-50" dirty="0">
                <a:solidFill>
                  <a:srgbClr val="221E1F"/>
                </a:solidFill>
                <a:latin typeface="#9Slide03 AmpleSoft" panose="02000000000000000000" pitchFamily="2" charset="0"/>
                <a:ea typeface="Times New Roman" panose="02020603050405020304" pitchFamily="18" charset="0"/>
              </a:rPr>
              <a:t> </a:t>
            </a:r>
            <a:r>
              <a:rPr lang="vi-VN" sz="2900" spc="-30" dirty="0">
                <a:solidFill>
                  <a:srgbClr val="221E1F"/>
                </a:solidFill>
                <a:latin typeface="#9Slide03 AmpleSoft" panose="02000000000000000000" pitchFamily="2" charset="0"/>
                <a:ea typeface="Times New Roman" panose="02020603050405020304" pitchFamily="18" charset="0"/>
              </a:rPr>
              <a:t>Trương</a:t>
            </a:r>
            <a:r>
              <a:rPr lang="vi-VN" sz="2900" spc="-50" dirty="0">
                <a:solidFill>
                  <a:srgbClr val="221E1F"/>
                </a:solidFill>
                <a:latin typeface="#9Slide03 AmpleSoft" panose="02000000000000000000" pitchFamily="2" charset="0"/>
                <a:ea typeface="Times New Roman" panose="02020603050405020304" pitchFamily="18" charset="0"/>
              </a:rPr>
              <a:t> </a:t>
            </a:r>
            <a:r>
              <a:rPr lang="vi-VN" sz="2900" spc="-30" dirty="0">
                <a:solidFill>
                  <a:srgbClr val="221E1F"/>
                </a:solidFill>
                <a:latin typeface="#9Slide03 AmpleSoft" panose="02000000000000000000" pitchFamily="2" charset="0"/>
                <a:ea typeface="Times New Roman" panose="02020603050405020304" pitchFamily="18" charset="0"/>
              </a:rPr>
              <a:t>Sinh</a:t>
            </a:r>
            <a:r>
              <a:rPr lang="vi-VN" sz="2900" spc="-50" dirty="0">
                <a:solidFill>
                  <a:srgbClr val="221E1F"/>
                </a:solidFill>
                <a:latin typeface="#9Slide03 AmpleSoft" panose="02000000000000000000" pitchFamily="2" charset="0"/>
                <a:ea typeface="Times New Roman" panose="02020603050405020304" pitchFamily="18" charset="0"/>
              </a:rPr>
              <a:t> </a:t>
            </a:r>
            <a:r>
              <a:rPr lang="vi-VN" sz="2900" spc="-30" dirty="0">
                <a:solidFill>
                  <a:srgbClr val="221E1F"/>
                </a:solidFill>
                <a:latin typeface="#9Slide03 AmpleSoft" panose="02000000000000000000" pitchFamily="2" charset="0"/>
                <a:ea typeface="Times New Roman" panose="02020603050405020304" pitchFamily="18" charset="0"/>
              </a:rPr>
              <a:t>và</a:t>
            </a:r>
            <a:r>
              <a:rPr lang="vi-VN" sz="2900" spc="-50" dirty="0">
                <a:solidFill>
                  <a:srgbClr val="221E1F"/>
                </a:solidFill>
                <a:latin typeface="#9Slide03 AmpleSoft" panose="02000000000000000000" pitchFamily="2" charset="0"/>
                <a:ea typeface="Times New Roman" panose="02020603050405020304" pitchFamily="18" charset="0"/>
              </a:rPr>
              <a:t> </a:t>
            </a:r>
            <a:r>
              <a:rPr lang="vi-VN" sz="2900" spc="-30" dirty="0">
                <a:solidFill>
                  <a:srgbClr val="221E1F"/>
                </a:solidFill>
                <a:latin typeface="#9Slide03 AmpleSoft" panose="02000000000000000000" pitchFamily="2" charset="0"/>
                <a:ea typeface="Times New Roman" panose="02020603050405020304" pitchFamily="18" charset="0"/>
              </a:rPr>
              <a:t>cuộc</a:t>
            </a:r>
            <a:r>
              <a:rPr lang="vi-VN" sz="2900" spc="-50" dirty="0">
                <a:solidFill>
                  <a:srgbClr val="221E1F"/>
                </a:solidFill>
                <a:latin typeface="#9Slide03 AmpleSoft" panose="02000000000000000000" pitchFamily="2" charset="0"/>
                <a:ea typeface="Times New Roman" panose="02020603050405020304" pitchFamily="18" charset="0"/>
              </a:rPr>
              <a:t> </a:t>
            </a:r>
            <a:r>
              <a:rPr lang="vi-VN" sz="2900" spc="-30" dirty="0">
                <a:solidFill>
                  <a:srgbClr val="221E1F"/>
                </a:solidFill>
                <a:latin typeface="#9Slide03 AmpleSoft" panose="02000000000000000000" pitchFamily="2" charset="0"/>
                <a:ea typeface="Times New Roman" panose="02020603050405020304" pitchFamily="18" charset="0"/>
              </a:rPr>
              <a:t>sống</a:t>
            </a:r>
            <a:r>
              <a:rPr lang="vi-VN" sz="2900" spc="-50" dirty="0">
                <a:solidFill>
                  <a:srgbClr val="221E1F"/>
                </a:solidFill>
                <a:latin typeface="#9Slide03 AmpleSoft" panose="02000000000000000000" pitchFamily="2" charset="0"/>
                <a:ea typeface="Times New Roman" panose="02020603050405020304" pitchFamily="18" charset="0"/>
              </a:rPr>
              <a:t> </a:t>
            </a:r>
            <a:r>
              <a:rPr lang="vi-VN" sz="2900" spc="-30" dirty="0">
                <a:solidFill>
                  <a:srgbClr val="221E1F"/>
                </a:solidFill>
                <a:latin typeface="#9Slide03 AmpleSoft" panose="02000000000000000000" pitchFamily="2" charset="0"/>
                <a:ea typeface="Times New Roman" panose="02020603050405020304" pitchFamily="18" charset="0"/>
              </a:rPr>
              <a:t>của</a:t>
            </a:r>
            <a:r>
              <a:rPr lang="vi-VN" sz="2900" spc="-50" dirty="0">
                <a:solidFill>
                  <a:srgbClr val="221E1F"/>
                </a:solidFill>
                <a:latin typeface="#9Slide03 AmpleSoft" panose="02000000000000000000" pitchFamily="2" charset="0"/>
                <a:ea typeface="Times New Roman" panose="02020603050405020304" pitchFamily="18" charset="0"/>
              </a:rPr>
              <a:t> </a:t>
            </a:r>
            <a:r>
              <a:rPr lang="vi-VN" sz="2900" spc="-30" dirty="0">
                <a:solidFill>
                  <a:srgbClr val="221E1F"/>
                </a:solidFill>
                <a:latin typeface="#9Slide03 AmpleSoft" panose="02000000000000000000" pitchFamily="2" charset="0"/>
                <a:ea typeface="Times New Roman" panose="02020603050405020304" pitchFamily="18" charset="0"/>
              </a:rPr>
              <a:t>V</a:t>
            </a:r>
            <a:r>
              <a:rPr lang="en-US" sz="2900" spc="-30" dirty="0">
                <a:solidFill>
                  <a:srgbClr val="221E1F"/>
                </a:solidFill>
                <a:latin typeface="#9Slide03 AmpleSoft" panose="02000000000000000000" pitchFamily="2" charset="0"/>
                <a:ea typeface="Times New Roman" panose="02020603050405020304" pitchFamily="18" charset="0"/>
              </a:rPr>
              <a:t>ũ </a:t>
            </a:r>
            <a:r>
              <a:rPr lang="vi-VN" sz="2900" spc="-30" dirty="0">
                <a:solidFill>
                  <a:srgbClr val="221E1F"/>
                </a:solidFill>
                <a:latin typeface="#9Slide03 AmpleSoft" panose="02000000000000000000" pitchFamily="2" charset="0"/>
                <a:ea typeface="Times New Roman" panose="02020603050405020304" pitchFamily="18" charset="0"/>
              </a:rPr>
              <a:t>N</a:t>
            </a:r>
            <a:r>
              <a:rPr lang="en-US" sz="2900" spc="-30" dirty="0" err="1">
                <a:solidFill>
                  <a:srgbClr val="221E1F"/>
                </a:solidFill>
                <a:latin typeface="#9Slide03 AmpleSoft" panose="02000000000000000000" pitchFamily="2" charset="0"/>
                <a:ea typeface="Times New Roman" panose="02020603050405020304" pitchFamily="18" charset="0"/>
              </a:rPr>
              <a:t>ương</a:t>
            </a:r>
            <a:r>
              <a:rPr lang="vi-VN" sz="2900" spc="-30" dirty="0">
                <a:solidFill>
                  <a:srgbClr val="221E1F"/>
                </a:solidFill>
                <a:latin typeface="#9Slide03 AmpleSoft" panose="02000000000000000000" pitchFamily="2" charset="0"/>
                <a:ea typeface="Times New Roman" panose="02020603050405020304" pitchFamily="18" charset="0"/>
              </a:rPr>
              <a:t> </a:t>
            </a:r>
            <a:r>
              <a:rPr lang="vi-VN" sz="2900" dirty="0">
                <a:solidFill>
                  <a:srgbClr val="221E1F"/>
                </a:solidFill>
                <a:latin typeface="#9Slide03 AmpleSoft" panose="02000000000000000000" pitchFamily="2" charset="0"/>
                <a:ea typeface="Times New Roman" panose="02020603050405020304" pitchFamily="18" charset="0"/>
              </a:rPr>
              <a:t>khi chồng đi lính.</a:t>
            </a:r>
            <a:endParaRPr lang="en-US" sz="2900" dirty="0">
              <a:latin typeface="#9Slide03 AmpleSoft" panose="02000000000000000000" pitchFamily="2" charset="0"/>
              <a:ea typeface="Times New Roman" panose="02020603050405020304" pitchFamily="18" charset="0"/>
            </a:endParaRPr>
          </a:p>
          <a:p>
            <a:pPr marR="538480" algn="just">
              <a:lnSpc>
                <a:spcPct val="105000"/>
              </a:lnSpc>
              <a:spcBef>
                <a:spcPts val="190"/>
              </a:spcBef>
              <a:spcAft>
                <a:spcPts val="0"/>
              </a:spcAft>
            </a:pPr>
            <a:endParaRPr lang="en-US" sz="1500" dirty="0">
              <a:solidFill>
                <a:srgbClr val="221E1F"/>
              </a:solidFill>
              <a:latin typeface="#9Slide03 AmpleSoft" panose="02000000000000000000" pitchFamily="2" charset="0"/>
              <a:ea typeface="Times New Roman" panose="02020603050405020304" pitchFamily="18" charset="0"/>
            </a:endParaRPr>
          </a:p>
          <a:p>
            <a:pPr marL="457200" marR="538480" indent="-457200" algn="just">
              <a:lnSpc>
                <a:spcPct val="105000"/>
              </a:lnSpc>
              <a:spcBef>
                <a:spcPts val="190"/>
              </a:spcBef>
              <a:spcAft>
                <a:spcPts val="0"/>
              </a:spcAft>
              <a:buFont typeface="Arial" panose="020B0604020202020204" pitchFamily="34" charset="0"/>
              <a:buChar char="•"/>
            </a:pPr>
            <a:r>
              <a:rPr lang="en-US" sz="2900" dirty="0">
                <a:solidFill>
                  <a:srgbClr val="221E1F"/>
                </a:solidFill>
                <a:latin typeface="#9Slide03 Ample" panose="02000000000000000000" pitchFamily="2" charset="0"/>
                <a:ea typeface="Times New Roman" panose="02020603050405020304" pitchFamily="18" charset="0"/>
              </a:rPr>
              <a:t>P2: </a:t>
            </a:r>
            <a:r>
              <a:rPr lang="en-US" sz="2900" dirty="0" err="1">
                <a:solidFill>
                  <a:srgbClr val="221E1F"/>
                </a:solidFill>
                <a:latin typeface="#9Slide03 Ample" panose="02000000000000000000" pitchFamily="2" charset="0"/>
                <a:ea typeface="Times New Roman" panose="02020603050405020304" pitchFamily="18" charset="0"/>
              </a:rPr>
              <a:t>Tiếp</a:t>
            </a:r>
            <a:r>
              <a:rPr lang="vi-VN" sz="2900" i="1" spc="-40" dirty="0">
                <a:solidFill>
                  <a:srgbClr val="221E1F"/>
                </a:solidFill>
                <a:latin typeface="#9Slide03 Ample" panose="02000000000000000000" pitchFamily="2" charset="0"/>
                <a:ea typeface="Times New Roman" panose="02020603050405020304" pitchFamily="18" charset="0"/>
              </a:rPr>
              <a:t> </a:t>
            </a:r>
            <a:r>
              <a:rPr lang="vi-VN" sz="2900" dirty="0">
                <a:solidFill>
                  <a:srgbClr val="221E1F"/>
                </a:solidFill>
                <a:latin typeface="#9Slide03 Ample" panose="02000000000000000000" pitchFamily="2" charset="0"/>
                <a:ea typeface="Times New Roman" panose="02020603050405020304" pitchFamily="18" charset="0"/>
              </a:rPr>
              <a:t>đến</a:t>
            </a:r>
            <a:r>
              <a:rPr lang="vi-VN" sz="2900" spc="-35" dirty="0">
                <a:solidFill>
                  <a:srgbClr val="221E1F"/>
                </a:solidFill>
                <a:latin typeface="#9Slide03 Ample" panose="02000000000000000000" pitchFamily="2" charset="0"/>
                <a:ea typeface="Times New Roman" panose="02020603050405020304" pitchFamily="18" charset="0"/>
              </a:rPr>
              <a:t> </a:t>
            </a:r>
            <a:r>
              <a:rPr lang="vi-VN" sz="2900" i="1" dirty="0">
                <a:solidFill>
                  <a:srgbClr val="221E1F"/>
                </a:solidFill>
                <a:latin typeface="#9Slide03 Ample" panose="02000000000000000000" pitchFamily="2" charset="0"/>
                <a:ea typeface="Times New Roman" panose="02020603050405020304" pitchFamily="18" charset="0"/>
              </a:rPr>
              <a:t>việc</a:t>
            </a:r>
            <a:r>
              <a:rPr lang="vi-VN" sz="2900" i="1" spc="-35" dirty="0">
                <a:solidFill>
                  <a:srgbClr val="221E1F"/>
                </a:solidFill>
                <a:latin typeface="#9Slide03 Ample" panose="02000000000000000000" pitchFamily="2" charset="0"/>
                <a:ea typeface="Times New Roman" panose="02020603050405020304" pitchFamily="18" charset="0"/>
              </a:rPr>
              <a:t> </a:t>
            </a:r>
            <a:r>
              <a:rPr lang="vi-VN" sz="2900" i="1" dirty="0">
                <a:solidFill>
                  <a:srgbClr val="221E1F"/>
                </a:solidFill>
                <a:latin typeface="#9Slide03 Ample" panose="02000000000000000000" pitchFamily="2" charset="0"/>
                <a:ea typeface="Times New Roman" panose="02020603050405020304" pitchFamily="18" charset="0"/>
              </a:rPr>
              <a:t>trót</a:t>
            </a:r>
            <a:r>
              <a:rPr lang="vi-VN" sz="2900" i="1" spc="-35" dirty="0">
                <a:solidFill>
                  <a:srgbClr val="221E1F"/>
                </a:solidFill>
                <a:latin typeface="#9Slide03 Ample" panose="02000000000000000000" pitchFamily="2" charset="0"/>
                <a:ea typeface="Times New Roman" panose="02020603050405020304" pitchFamily="18" charset="0"/>
              </a:rPr>
              <a:t> </a:t>
            </a:r>
            <a:r>
              <a:rPr lang="vi-VN" sz="2900" i="1" dirty="0">
                <a:solidFill>
                  <a:srgbClr val="221E1F"/>
                </a:solidFill>
                <a:latin typeface="#9Slide03 Ample" panose="02000000000000000000" pitchFamily="2" charset="0"/>
                <a:ea typeface="Times New Roman" panose="02020603050405020304" pitchFamily="18" charset="0"/>
              </a:rPr>
              <a:t>đã qua rồi</a:t>
            </a:r>
            <a:r>
              <a:rPr lang="en-US" sz="2900" i="1" dirty="0">
                <a:solidFill>
                  <a:srgbClr val="221E1F"/>
                </a:solidFill>
                <a:latin typeface="#9Slide03 Ample" panose="02000000000000000000" pitchFamily="2" charset="0"/>
                <a:ea typeface="Times New Roman" panose="02020603050405020304" pitchFamily="18" charset="0"/>
              </a:rPr>
              <a:t> </a:t>
            </a:r>
            <a:r>
              <a:rPr lang="vi-VN" sz="2900" dirty="0">
                <a:solidFill>
                  <a:srgbClr val="221E1F"/>
                </a:solidFill>
                <a:latin typeface="#9Slide03 Ample" panose="02000000000000000000" pitchFamily="2" charset="0"/>
                <a:ea typeface="Times New Roman" panose="02020603050405020304" pitchFamily="18" charset="0"/>
              </a:rPr>
              <a:t>: </a:t>
            </a:r>
            <a:r>
              <a:rPr lang="vi-VN" sz="2900" dirty="0">
                <a:solidFill>
                  <a:srgbClr val="221E1F"/>
                </a:solidFill>
                <a:latin typeface="#9Slide03 AmpleSoft" panose="02000000000000000000" pitchFamily="2" charset="0"/>
                <a:ea typeface="Times New Roman" panose="02020603050405020304" pitchFamily="18" charset="0"/>
              </a:rPr>
              <a:t>Nỗi oan </a:t>
            </a:r>
            <a:r>
              <a:rPr lang="en-US" sz="2900" dirty="0" err="1">
                <a:solidFill>
                  <a:srgbClr val="221E1F"/>
                </a:solidFill>
                <a:latin typeface="#9Slide03 AmpleSoft" panose="02000000000000000000" pitchFamily="2" charset="0"/>
                <a:ea typeface="Times New Roman" panose="02020603050405020304" pitchFamily="18" charset="0"/>
              </a:rPr>
              <a:t>thất</a:t>
            </a:r>
            <a:r>
              <a:rPr lang="en-US" sz="2900" dirty="0">
                <a:solidFill>
                  <a:srgbClr val="221E1F"/>
                </a:solidFill>
                <a:latin typeface="#9Slide03 AmpleSoft" panose="02000000000000000000" pitchFamily="2" charset="0"/>
                <a:ea typeface="Times New Roman" panose="02020603050405020304" pitchFamily="18" charset="0"/>
              </a:rPr>
              <a:t> </a:t>
            </a:r>
            <a:r>
              <a:rPr lang="en-US" sz="2900" dirty="0" err="1">
                <a:solidFill>
                  <a:srgbClr val="221E1F"/>
                </a:solidFill>
                <a:latin typeface="#9Slide03 AmpleSoft" panose="02000000000000000000" pitchFamily="2" charset="0"/>
                <a:ea typeface="Times New Roman" panose="02020603050405020304" pitchFamily="18" charset="0"/>
              </a:rPr>
              <a:t>tiết</a:t>
            </a:r>
            <a:r>
              <a:rPr lang="en-US" sz="2900" dirty="0">
                <a:solidFill>
                  <a:srgbClr val="221E1F"/>
                </a:solidFill>
                <a:latin typeface="#9Slide03 AmpleSoft" panose="02000000000000000000" pitchFamily="2" charset="0"/>
                <a:ea typeface="Times New Roman" panose="02020603050405020304" pitchFamily="18" charset="0"/>
              </a:rPr>
              <a:t> </a:t>
            </a:r>
            <a:r>
              <a:rPr lang="vi-VN" sz="2900" dirty="0">
                <a:solidFill>
                  <a:srgbClr val="221E1F"/>
                </a:solidFill>
                <a:latin typeface="#9Slide03 AmpleSoft" panose="02000000000000000000" pitchFamily="2" charset="0"/>
                <a:ea typeface="Times New Roman" panose="02020603050405020304" pitchFamily="18" charset="0"/>
              </a:rPr>
              <a:t>và hành động tự trầm của Vũ Nương.</a:t>
            </a:r>
            <a:endParaRPr lang="en-US" sz="2900" dirty="0">
              <a:latin typeface="#9Slide03 AmpleSoft" panose="02000000000000000000" pitchFamily="2" charset="0"/>
              <a:ea typeface="Times New Roman" panose="02020603050405020304" pitchFamily="18" charset="0"/>
            </a:endParaRPr>
          </a:p>
          <a:p>
            <a:pPr marR="538480" algn="just">
              <a:lnSpc>
                <a:spcPct val="105000"/>
              </a:lnSpc>
              <a:spcBef>
                <a:spcPts val="190"/>
              </a:spcBef>
              <a:spcAft>
                <a:spcPts val="0"/>
              </a:spcAft>
            </a:pPr>
            <a:endParaRPr lang="en-US" sz="1500" dirty="0">
              <a:solidFill>
                <a:srgbClr val="221E1F"/>
              </a:solidFill>
              <a:latin typeface="#9Slide03 AmpleSoft" panose="02000000000000000000" pitchFamily="2" charset="0"/>
              <a:ea typeface="Times New Roman" panose="02020603050405020304" pitchFamily="18" charset="0"/>
            </a:endParaRPr>
          </a:p>
          <a:p>
            <a:pPr marL="457200" marR="538480" indent="-457200" algn="just">
              <a:lnSpc>
                <a:spcPct val="105000"/>
              </a:lnSpc>
              <a:spcBef>
                <a:spcPts val="190"/>
              </a:spcBef>
              <a:spcAft>
                <a:spcPts val="0"/>
              </a:spcAft>
              <a:buFont typeface="Arial" panose="020B0604020202020204" pitchFamily="34" charset="0"/>
              <a:buChar char="•"/>
            </a:pPr>
            <a:r>
              <a:rPr lang="en-US" sz="2900" dirty="0">
                <a:solidFill>
                  <a:srgbClr val="221E1F"/>
                </a:solidFill>
                <a:latin typeface="#9Slide03 Ample" panose="02000000000000000000" pitchFamily="2" charset="0"/>
                <a:ea typeface="Times New Roman" panose="02020603050405020304" pitchFamily="18" charset="0"/>
              </a:rPr>
              <a:t>P3: </a:t>
            </a:r>
            <a:r>
              <a:rPr lang="en-US" sz="2900" dirty="0" err="1">
                <a:solidFill>
                  <a:srgbClr val="221E1F"/>
                </a:solidFill>
                <a:latin typeface="#9Slide03 Ample" panose="02000000000000000000" pitchFamily="2" charset="0"/>
                <a:ea typeface="Times New Roman" panose="02020603050405020304" pitchFamily="18" charset="0"/>
              </a:rPr>
              <a:t>Còn</a:t>
            </a:r>
            <a:r>
              <a:rPr lang="en-US" sz="2900" dirty="0">
                <a:solidFill>
                  <a:srgbClr val="221E1F"/>
                </a:solidFill>
                <a:latin typeface="#9Slide03 Ample" panose="02000000000000000000" pitchFamily="2" charset="0"/>
                <a:ea typeface="Times New Roman" panose="02020603050405020304" pitchFamily="18" charset="0"/>
              </a:rPr>
              <a:t> </a:t>
            </a:r>
            <a:r>
              <a:rPr lang="en-US" sz="2900" dirty="0" err="1">
                <a:solidFill>
                  <a:srgbClr val="221E1F"/>
                </a:solidFill>
                <a:latin typeface="#9Slide03 Ample" panose="02000000000000000000" pitchFamily="2" charset="0"/>
                <a:ea typeface="Times New Roman" panose="02020603050405020304" pitchFamily="18" charset="0"/>
              </a:rPr>
              <a:t>lại</a:t>
            </a:r>
            <a:r>
              <a:rPr lang="vi-VN" sz="2900" dirty="0">
                <a:solidFill>
                  <a:srgbClr val="221E1F"/>
                </a:solidFill>
                <a:latin typeface="#9Slide03 Ample" panose="02000000000000000000" pitchFamily="2" charset="0"/>
                <a:ea typeface="Times New Roman" panose="02020603050405020304" pitchFamily="18" charset="0"/>
              </a:rPr>
              <a:t>:</a:t>
            </a:r>
            <a:r>
              <a:rPr lang="vi-VN" sz="2900" spc="-30" dirty="0">
                <a:solidFill>
                  <a:srgbClr val="221E1F"/>
                </a:solidFill>
                <a:latin typeface="#9Slide03 Ample" panose="02000000000000000000" pitchFamily="2" charset="0"/>
                <a:ea typeface="Times New Roman" panose="02020603050405020304" pitchFamily="18" charset="0"/>
              </a:rPr>
              <a:t> </a:t>
            </a:r>
            <a:r>
              <a:rPr lang="en-US" sz="2900" dirty="0" err="1">
                <a:solidFill>
                  <a:srgbClr val="221E1F"/>
                </a:solidFill>
                <a:latin typeface="#9Slide03 AmpleSoft" panose="02000000000000000000" pitchFamily="2" charset="0"/>
                <a:ea typeface="Times New Roman" panose="02020603050405020304" pitchFamily="18" charset="0"/>
              </a:rPr>
              <a:t>Vũ</a:t>
            </a:r>
            <a:r>
              <a:rPr lang="en-US" sz="2900" dirty="0">
                <a:solidFill>
                  <a:srgbClr val="221E1F"/>
                </a:solidFill>
                <a:latin typeface="#9Slide03 AmpleSoft" panose="02000000000000000000" pitchFamily="2" charset="0"/>
                <a:ea typeface="Times New Roman" panose="02020603050405020304" pitchFamily="18" charset="0"/>
              </a:rPr>
              <a:t> </a:t>
            </a:r>
            <a:r>
              <a:rPr lang="en-US" sz="2900" dirty="0" err="1">
                <a:solidFill>
                  <a:srgbClr val="221E1F"/>
                </a:solidFill>
                <a:latin typeface="#9Slide03 AmpleSoft" panose="02000000000000000000" pitchFamily="2" charset="0"/>
                <a:ea typeface="Times New Roman" panose="02020603050405020304" pitchFamily="18" charset="0"/>
              </a:rPr>
              <a:t>Nương</a:t>
            </a:r>
            <a:r>
              <a:rPr lang="en-US" sz="2900" dirty="0">
                <a:solidFill>
                  <a:srgbClr val="221E1F"/>
                </a:solidFill>
                <a:latin typeface="#9Slide03 AmpleSoft" panose="02000000000000000000" pitchFamily="2" charset="0"/>
                <a:ea typeface="Times New Roman" panose="02020603050405020304" pitchFamily="18" charset="0"/>
              </a:rPr>
              <a:t> </a:t>
            </a:r>
            <a:r>
              <a:rPr lang="en-US" sz="2900" dirty="0" err="1">
                <a:solidFill>
                  <a:srgbClr val="221E1F"/>
                </a:solidFill>
                <a:latin typeface="#9Slide03 AmpleSoft" panose="02000000000000000000" pitchFamily="2" charset="0"/>
                <a:ea typeface="Times New Roman" panose="02020603050405020304" pitchFamily="18" charset="0"/>
              </a:rPr>
              <a:t>được</a:t>
            </a:r>
            <a:r>
              <a:rPr lang="en-US" sz="2900" dirty="0">
                <a:solidFill>
                  <a:srgbClr val="221E1F"/>
                </a:solidFill>
                <a:latin typeface="#9Slide03 AmpleSoft" panose="02000000000000000000" pitchFamily="2" charset="0"/>
                <a:ea typeface="Times New Roman" panose="02020603050405020304" pitchFamily="18" charset="0"/>
              </a:rPr>
              <a:t> </a:t>
            </a:r>
            <a:r>
              <a:rPr lang="en-US" sz="2900" dirty="0" err="1">
                <a:solidFill>
                  <a:srgbClr val="221E1F"/>
                </a:solidFill>
                <a:latin typeface="#9Slide03 AmpleSoft" panose="02000000000000000000" pitchFamily="2" charset="0"/>
                <a:ea typeface="Times New Roman" panose="02020603050405020304" pitchFamily="18" charset="0"/>
              </a:rPr>
              <a:t>giải</a:t>
            </a:r>
            <a:r>
              <a:rPr lang="en-US" sz="2900" dirty="0">
                <a:solidFill>
                  <a:srgbClr val="221E1F"/>
                </a:solidFill>
                <a:latin typeface="#9Slide03 AmpleSoft" panose="02000000000000000000" pitchFamily="2" charset="0"/>
                <a:ea typeface="Times New Roman" panose="02020603050405020304" pitchFamily="18" charset="0"/>
              </a:rPr>
              <a:t> </a:t>
            </a:r>
            <a:r>
              <a:rPr lang="en-US" sz="2900" dirty="0" err="1">
                <a:solidFill>
                  <a:srgbClr val="221E1F"/>
                </a:solidFill>
                <a:latin typeface="#9Slide03 AmpleSoft" panose="02000000000000000000" pitchFamily="2" charset="0"/>
                <a:ea typeface="Times New Roman" panose="02020603050405020304" pitchFamily="18" charset="0"/>
              </a:rPr>
              <a:t>oan</a:t>
            </a:r>
            <a:endParaRPr lang="en-US" sz="2900" dirty="0">
              <a:latin typeface="#9Slide03 AmpleSoft" panose="02000000000000000000" pitchFamily="2" charset="0"/>
              <a:ea typeface="Times New Roman" panose="02020603050405020304" pitchFamily="18" charset="0"/>
            </a:endParaRPr>
          </a:p>
        </p:txBody>
      </p:sp>
      <p:sp>
        <p:nvSpPr>
          <p:cNvPr id="8" name="矩形 35">
            <a:extLst>
              <a:ext uri="{FF2B5EF4-FFF2-40B4-BE49-F238E27FC236}">
                <a16:creationId xmlns:a16="http://schemas.microsoft.com/office/drawing/2014/main" id="{A398D81E-9CF0-4D4A-83FF-6F8723C38105}"/>
              </a:ext>
            </a:extLst>
          </p:cNvPr>
          <p:cNvSpPr/>
          <p:nvPr/>
        </p:nvSpPr>
        <p:spPr>
          <a:xfrm>
            <a:off x="601423" y="1694021"/>
            <a:ext cx="3136740" cy="349221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407F52F6-DFB6-4CC3-A60D-241BBE473839}"/>
              </a:ext>
            </a:extLst>
          </p:cNvPr>
          <p:cNvPicPr>
            <a:picLocks noChangeAspect="1"/>
          </p:cNvPicPr>
          <p:nvPr/>
        </p:nvPicPr>
        <p:blipFill rotWithShape="1">
          <a:blip r:embed="rId4">
            <a:extLst>
              <a:ext uri="{28A0092B-C50C-407E-A947-70E740481C1C}">
                <a14:useLocalDpi xmlns:a14="http://schemas.microsoft.com/office/drawing/2010/main" val="0"/>
              </a:ext>
            </a:extLst>
          </a:blip>
          <a:srcRect l="5503" r="4677"/>
          <a:stretch/>
        </p:blipFill>
        <p:spPr>
          <a:xfrm>
            <a:off x="902825" y="1938698"/>
            <a:ext cx="3136740" cy="3492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49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barn(inVertic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barn(inVertical)">
                                      <p:cBhvr>
                                        <p:cTn id="3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a:extLst>
              <a:ext uri="{FF2B5EF4-FFF2-40B4-BE49-F238E27FC236}">
                <a16:creationId xmlns:a16="http://schemas.microsoft.com/office/drawing/2014/main" id="{0AB47B35-879A-4742-B5CD-6EF37CE5A436}"/>
              </a:ext>
            </a:extLst>
          </p:cNvPr>
          <p:cNvSpPr>
            <a:spLocks noEditPoints="1"/>
          </p:cNvSpPr>
          <p:nvPr/>
        </p:nvSpPr>
        <p:spPr bwMode="auto">
          <a:xfrm>
            <a:off x="5174580" y="1395167"/>
            <a:ext cx="1842839" cy="1759182"/>
          </a:xfrm>
          <a:custGeom>
            <a:avLst/>
            <a:gdLst>
              <a:gd name="T0" fmla="*/ 502 w 777"/>
              <a:gd name="T1" fmla="*/ 64 h 739"/>
              <a:gd name="T2" fmla="*/ 519 w 777"/>
              <a:gd name="T3" fmla="*/ 50 h 739"/>
              <a:gd name="T4" fmla="*/ 652 w 777"/>
              <a:gd name="T5" fmla="*/ 145 h 739"/>
              <a:gd name="T6" fmla="*/ 709 w 777"/>
              <a:gd name="T7" fmla="*/ 309 h 739"/>
              <a:gd name="T8" fmla="*/ 698 w 777"/>
              <a:gd name="T9" fmla="*/ 310 h 739"/>
              <a:gd name="T10" fmla="*/ 517 w 777"/>
              <a:gd name="T11" fmla="*/ 64 h 739"/>
              <a:gd name="T12" fmla="*/ 194 w 777"/>
              <a:gd name="T13" fmla="*/ 105 h 739"/>
              <a:gd name="T14" fmla="*/ 25 w 777"/>
              <a:gd name="T15" fmla="*/ 294 h 739"/>
              <a:gd name="T16" fmla="*/ 52 w 777"/>
              <a:gd name="T17" fmla="*/ 240 h 739"/>
              <a:gd name="T18" fmla="*/ 67 w 777"/>
              <a:gd name="T19" fmla="*/ 168 h 739"/>
              <a:gd name="T20" fmla="*/ 160 w 777"/>
              <a:gd name="T21" fmla="*/ 116 h 739"/>
              <a:gd name="T22" fmla="*/ 226 w 777"/>
              <a:gd name="T23" fmla="*/ 57 h 739"/>
              <a:gd name="T24" fmla="*/ 120 w 777"/>
              <a:gd name="T25" fmla="*/ 105 h 739"/>
              <a:gd name="T26" fmla="*/ 328 w 777"/>
              <a:gd name="T27" fmla="*/ 3 h 739"/>
              <a:gd name="T28" fmla="*/ 445 w 777"/>
              <a:gd name="T29" fmla="*/ 27 h 739"/>
              <a:gd name="T30" fmla="*/ 283 w 777"/>
              <a:gd name="T31" fmla="*/ 34 h 739"/>
              <a:gd name="T32" fmla="*/ 361 w 777"/>
              <a:gd name="T33" fmla="*/ 21 h 739"/>
              <a:gd name="T34" fmla="*/ 426 w 777"/>
              <a:gd name="T35" fmla="*/ 49 h 739"/>
              <a:gd name="T36" fmla="*/ 267 w 777"/>
              <a:gd name="T37" fmla="*/ 59 h 739"/>
              <a:gd name="T38" fmla="*/ 580 w 777"/>
              <a:gd name="T39" fmla="*/ 75 h 739"/>
              <a:gd name="T40" fmla="*/ 604 w 777"/>
              <a:gd name="T41" fmla="*/ 113 h 739"/>
              <a:gd name="T42" fmla="*/ 552 w 777"/>
              <a:gd name="T43" fmla="*/ 87 h 739"/>
              <a:gd name="T44" fmla="*/ 632 w 777"/>
              <a:gd name="T45" fmla="*/ 150 h 739"/>
              <a:gd name="T46" fmla="*/ 674 w 777"/>
              <a:gd name="T47" fmla="*/ 246 h 739"/>
              <a:gd name="T48" fmla="*/ 610 w 777"/>
              <a:gd name="T49" fmla="*/ 148 h 739"/>
              <a:gd name="T50" fmla="*/ 58 w 777"/>
              <a:gd name="T51" fmla="*/ 247 h 739"/>
              <a:gd name="T52" fmla="*/ 720 w 777"/>
              <a:gd name="T53" fmla="*/ 299 h 739"/>
              <a:gd name="T54" fmla="*/ 706 w 777"/>
              <a:gd name="T55" fmla="*/ 255 h 739"/>
              <a:gd name="T56" fmla="*/ 13 w 777"/>
              <a:gd name="T57" fmla="*/ 311 h 739"/>
              <a:gd name="T58" fmla="*/ 51 w 777"/>
              <a:gd name="T59" fmla="*/ 387 h 739"/>
              <a:gd name="T60" fmla="*/ 227 w 777"/>
              <a:gd name="T61" fmla="*/ 664 h 739"/>
              <a:gd name="T62" fmla="*/ 204 w 777"/>
              <a:gd name="T63" fmla="*/ 694 h 739"/>
              <a:gd name="T64" fmla="*/ 250 w 777"/>
              <a:gd name="T65" fmla="*/ 672 h 739"/>
              <a:gd name="T66" fmla="*/ 66 w 777"/>
              <a:gd name="T67" fmla="*/ 544 h 739"/>
              <a:gd name="T68" fmla="*/ 23 w 777"/>
              <a:gd name="T69" fmla="*/ 358 h 739"/>
              <a:gd name="T70" fmla="*/ 4 w 777"/>
              <a:gd name="T71" fmla="*/ 358 h 739"/>
              <a:gd name="T72" fmla="*/ 740 w 777"/>
              <a:gd name="T73" fmla="*/ 389 h 739"/>
              <a:gd name="T74" fmla="*/ 721 w 777"/>
              <a:gd name="T75" fmla="*/ 400 h 739"/>
              <a:gd name="T76" fmla="*/ 707 w 777"/>
              <a:gd name="T77" fmla="*/ 442 h 739"/>
              <a:gd name="T78" fmla="*/ 691 w 777"/>
              <a:gd name="T79" fmla="*/ 433 h 739"/>
              <a:gd name="T80" fmla="*/ 32 w 777"/>
              <a:gd name="T81" fmla="*/ 499 h 739"/>
              <a:gd name="T82" fmla="*/ 727 w 777"/>
              <a:gd name="T83" fmla="*/ 451 h 739"/>
              <a:gd name="T84" fmla="*/ 64 w 777"/>
              <a:gd name="T85" fmla="*/ 472 h 739"/>
              <a:gd name="T86" fmla="*/ 658 w 777"/>
              <a:gd name="T87" fmla="*/ 552 h 739"/>
              <a:gd name="T88" fmla="*/ 668 w 777"/>
              <a:gd name="T89" fmla="*/ 526 h 739"/>
              <a:gd name="T90" fmla="*/ 73 w 777"/>
              <a:gd name="T91" fmla="*/ 513 h 739"/>
              <a:gd name="T92" fmla="*/ 119 w 777"/>
              <a:gd name="T93" fmla="*/ 588 h 739"/>
              <a:gd name="T94" fmla="*/ 685 w 777"/>
              <a:gd name="T95" fmla="*/ 489 h 739"/>
              <a:gd name="T96" fmla="*/ 699 w 777"/>
              <a:gd name="T97" fmla="*/ 501 h 739"/>
              <a:gd name="T98" fmla="*/ 643 w 777"/>
              <a:gd name="T99" fmla="*/ 618 h 739"/>
              <a:gd name="T100" fmla="*/ 601 w 777"/>
              <a:gd name="T101" fmla="*/ 621 h 739"/>
              <a:gd name="T102" fmla="*/ 139 w 777"/>
              <a:gd name="T103" fmla="*/ 621 h 739"/>
              <a:gd name="T104" fmla="*/ 594 w 777"/>
              <a:gd name="T105" fmla="*/ 628 h 739"/>
              <a:gd name="T106" fmla="*/ 456 w 777"/>
              <a:gd name="T107" fmla="*/ 707 h 739"/>
              <a:gd name="T108" fmla="*/ 557 w 777"/>
              <a:gd name="T109" fmla="*/ 673 h 739"/>
              <a:gd name="T110" fmla="*/ 527 w 777"/>
              <a:gd name="T111" fmla="*/ 672 h 739"/>
              <a:gd name="T112" fmla="*/ 536 w 777"/>
              <a:gd name="T113" fmla="*/ 688 h 739"/>
              <a:gd name="T114" fmla="*/ 393 w 777"/>
              <a:gd name="T115" fmla="*/ 700 h 739"/>
              <a:gd name="T116" fmla="*/ 429 w 777"/>
              <a:gd name="T117" fmla="*/ 691 h 739"/>
              <a:gd name="T118" fmla="*/ 272 w 777"/>
              <a:gd name="T119" fmla="*/ 723 h 739"/>
              <a:gd name="T120" fmla="*/ 222 w 777"/>
              <a:gd name="T121" fmla="*/ 691 h 739"/>
              <a:gd name="T122" fmla="*/ 352 w 777"/>
              <a:gd name="T123" fmla="*/ 71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7" h="739">
                <a:moveTo>
                  <a:pt x="365" y="5"/>
                </a:moveTo>
                <a:cubicBezTo>
                  <a:pt x="368" y="7"/>
                  <a:pt x="372" y="9"/>
                  <a:pt x="375" y="7"/>
                </a:cubicBezTo>
                <a:cubicBezTo>
                  <a:pt x="376" y="4"/>
                  <a:pt x="380" y="3"/>
                  <a:pt x="383" y="3"/>
                </a:cubicBezTo>
                <a:cubicBezTo>
                  <a:pt x="386" y="3"/>
                  <a:pt x="390" y="3"/>
                  <a:pt x="392" y="4"/>
                </a:cubicBezTo>
                <a:cubicBezTo>
                  <a:pt x="397" y="3"/>
                  <a:pt x="403" y="5"/>
                  <a:pt x="408" y="3"/>
                </a:cubicBezTo>
                <a:cubicBezTo>
                  <a:pt x="414" y="3"/>
                  <a:pt x="419" y="5"/>
                  <a:pt x="425" y="7"/>
                </a:cubicBezTo>
                <a:cubicBezTo>
                  <a:pt x="427" y="10"/>
                  <a:pt x="430" y="12"/>
                  <a:pt x="433" y="14"/>
                </a:cubicBezTo>
                <a:cubicBezTo>
                  <a:pt x="439" y="14"/>
                  <a:pt x="444" y="9"/>
                  <a:pt x="450" y="10"/>
                </a:cubicBezTo>
                <a:cubicBezTo>
                  <a:pt x="453" y="11"/>
                  <a:pt x="456" y="12"/>
                  <a:pt x="459" y="12"/>
                </a:cubicBezTo>
                <a:cubicBezTo>
                  <a:pt x="465" y="12"/>
                  <a:pt x="472" y="13"/>
                  <a:pt x="476" y="17"/>
                </a:cubicBezTo>
                <a:cubicBezTo>
                  <a:pt x="480" y="21"/>
                  <a:pt x="482" y="29"/>
                  <a:pt x="479" y="35"/>
                </a:cubicBezTo>
                <a:cubicBezTo>
                  <a:pt x="478" y="37"/>
                  <a:pt x="473" y="38"/>
                  <a:pt x="474" y="41"/>
                </a:cubicBezTo>
                <a:cubicBezTo>
                  <a:pt x="468" y="41"/>
                  <a:pt x="462" y="36"/>
                  <a:pt x="456" y="40"/>
                </a:cubicBezTo>
                <a:cubicBezTo>
                  <a:pt x="452" y="40"/>
                  <a:pt x="447" y="40"/>
                  <a:pt x="444" y="38"/>
                </a:cubicBezTo>
                <a:cubicBezTo>
                  <a:pt x="442" y="41"/>
                  <a:pt x="439" y="44"/>
                  <a:pt x="436" y="44"/>
                </a:cubicBezTo>
                <a:cubicBezTo>
                  <a:pt x="434" y="43"/>
                  <a:pt x="433" y="41"/>
                  <a:pt x="433" y="40"/>
                </a:cubicBezTo>
                <a:cubicBezTo>
                  <a:pt x="433" y="39"/>
                  <a:pt x="433" y="38"/>
                  <a:pt x="434" y="38"/>
                </a:cubicBezTo>
                <a:cubicBezTo>
                  <a:pt x="436" y="38"/>
                  <a:pt x="435" y="42"/>
                  <a:pt x="437" y="41"/>
                </a:cubicBezTo>
                <a:cubicBezTo>
                  <a:pt x="439" y="41"/>
                  <a:pt x="441" y="40"/>
                  <a:pt x="442" y="38"/>
                </a:cubicBezTo>
                <a:cubicBezTo>
                  <a:pt x="442" y="35"/>
                  <a:pt x="440" y="33"/>
                  <a:pt x="438" y="31"/>
                </a:cubicBezTo>
                <a:cubicBezTo>
                  <a:pt x="433" y="30"/>
                  <a:pt x="430" y="33"/>
                  <a:pt x="428" y="35"/>
                </a:cubicBezTo>
                <a:cubicBezTo>
                  <a:pt x="426" y="37"/>
                  <a:pt x="426" y="40"/>
                  <a:pt x="426" y="42"/>
                </a:cubicBezTo>
                <a:cubicBezTo>
                  <a:pt x="426" y="48"/>
                  <a:pt x="433" y="51"/>
                  <a:pt x="436" y="53"/>
                </a:cubicBezTo>
                <a:cubicBezTo>
                  <a:pt x="441" y="54"/>
                  <a:pt x="445" y="54"/>
                  <a:pt x="448" y="53"/>
                </a:cubicBezTo>
                <a:cubicBezTo>
                  <a:pt x="452" y="49"/>
                  <a:pt x="458" y="47"/>
                  <a:pt x="463" y="49"/>
                </a:cubicBezTo>
                <a:cubicBezTo>
                  <a:pt x="471" y="53"/>
                  <a:pt x="468" y="66"/>
                  <a:pt x="479" y="68"/>
                </a:cubicBezTo>
                <a:cubicBezTo>
                  <a:pt x="482" y="67"/>
                  <a:pt x="486" y="69"/>
                  <a:pt x="487" y="65"/>
                </a:cubicBezTo>
                <a:cubicBezTo>
                  <a:pt x="487" y="61"/>
                  <a:pt x="489" y="60"/>
                  <a:pt x="491" y="58"/>
                </a:cubicBezTo>
                <a:cubicBezTo>
                  <a:pt x="495" y="57"/>
                  <a:pt x="498" y="54"/>
                  <a:pt x="502" y="56"/>
                </a:cubicBezTo>
                <a:cubicBezTo>
                  <a:pt x="503" y="57"/>
                  <a:pt x="505" y="59"/>
                  <a:pt x="505" y="61"/>
                </a:cubicBezTo>
                <a:cubicBezTo>
                  <a:pt x="505" y="62"/>
                  <a:pt x="504" y="64"/>
                  <a:pt x="502" y="64"/>
                </a:cubicBezTo>
                <a:cubicBezTo>
                  <a:pt x="499" y="63"/>
                  <a:pt x="505" y="61"/>
                  <a:pt x="502" y="59"/>
                </a:cubicBezTo>
                <a:cubicBezTo>
                  <a:pt x="501" y="57"/>
                  <a:pt x="498" y="56"/>
                  <a:pt x="496" y="58"/>
                </a:cubicBezTo>
                <a:cubicBezTo>
                  <a:pt x="494" y="59"/>
                  <a:pt x="493" y="61"/>
                  <a:pt x="493" y="63"/>
                </a:cubicBezTo>
                <a:cubicBezTo>
                  <a:pt x="493" y="67"/>
                  <a:pt x="496" y="70"/>
                  <a:pt x="499" y="72"/>
                </a:cubicBezTo>
                <a:cubicBezTo>
                  <a:pt x="505" y="73"/>
                  <a:pt x="509" y="69"/>
                  <a:pt x="513" y="67"/>
                </a:cubicBezTo>
                <a:cubicBezTo>
                  <a:pt x="514" y="67"/>
                  <a:pt x="512" y="68"/>
                  <a:pt x="512" y="69"/>
                </a:cubicBezTo>
                <a:cubicBezTo>
                  <a:pt x="508" y="73"/>
                  <a:pt x="502" y="74"/>
                  <a:pt x="498" y="73"/>
                </a:cubicBezTo>
                <a:cubicBezTo>
                  <a:pt x="494" y="70"/>
                  <a:pt x="491" y="67"/>
                  <a:pt x="491" y="62"/>
                </a:cubicBezTo>
                <a:cubicBezTo>
                  <a:pt x="491" y="61"/>
                  <a:pt x="491" y="61"/>
                  <a:pt x="491" y="61"/>
                </a:cubicBezTo>
                <a:cubicBezTo>
                  <a:pt x="488" y="63"/>
                  <a:pt x="488" y="67"/>
                  <a:pt x="489" y="69"/>
                </a:cubicBezTo>
                <a:cubicBezTo>
                  <a:pt x="494" y="73"/>
                  <a:pt x="498" y="80"/>
                  <a:pt x="505" y="79"/>
                </a:cubicBezTo>
                <a:cubicBezTo>
                  <a:pt x="508" y="76"/>
                  <a:pt x="514" y="79"/>
                  <a:pt x="515" y="73"/>
                </a:cubicBezTo>
                <a:cubicBezTo>
                  <a:pt x="516" y="71"/>
                  <a:pt x="516" y="69"/>
                  <a:pt x="516" y="67"/>
                </a:cubicBezTo>
                <a:cubicBezTo>
                  <a:pt x="513" y="67"/>
                  <a:pt x="513" y="64"/>
                  <a:pt x="514" y="62"/>
                </a:cubicBezTo>
                <a:cubicBezTo>
                  <a:pt x="515" y="57"/>
                  <a:pt x="519" y="53"/>
                  <a:pt x="524" y="51"/>
                </a:cubicBezTo>
                <a:cubicBezTo>
                  <a:pt x="528" y="53"/>
                  <a:pt x="532" y="56"/>
                  <a:pt x="533" y="59"/>
                </a:cubicBezTo>
                <a:cubicBezTo>
                  <a:pt x="533" y="67"/>
                  <a:pt x="528" y="74"/>
                  <a:pt x="534" y="79"/>
                </a:cubicBezTo>
                <a:cubicBezTo>
                  <a:pt x="538" y="84"/>
                  <a:pt x="543" y="87"/>
                  <a:pt x="548" y="87"/>
                </a:cubicBezTo>
                <a:cubicBezTo>
                  <a:pt x="551" y="85"/>
                  <a:pt x="553" y="84"/>
                  <a:pt x="554" y="82"/>
                </a:cubicBezTo>
                <a:cubicBezTo>
                  <a:pt x="552" y="77"/>
                  <a:pt x="560" y="73"/>
                  <a:pt x="555" y="70"/>
                </a:cubicBezTo>
                <a:cubicBezTo>
                  <a:pt x="553" y="67"/>
                  <a:pt x="548" y="64"/>
                  <a:pt x="544" y="67"/>
                </a:cubicBezTo>
                <a:cubicBezTo>
                  <a:pt x="542" y="68"/>
                  <a:pt x="540" y="71"/>
                  <a:pt x="542" y="74"/>
                </a:cubicBezTo>
                <a:cubicBezTo>
                  <a:pt x="542" y="76"/>
                  <a:pt x="545" y="76"/>
                  <a:pt x="546" y="76"/>
                </a:cubicBezTo>
                <a:cubicBezTo>
                  <a:pt x="546" y="75"/>
                  <a:pt x="547" y="73"/>
                  <a:pt x="548" y="74"/>
                </a:cubicBezTo>
                <a:cubicBezTo>
                  <a:pt x="549" y="75"/>
                  <a:pt x="548" y="76"/>
                  <a:pt x="548" y="77"/>
                </a:cubicBezTo>
                <a:cubicBezTo>
                  <a:pt x="546" y="77"/>
                  <a:pt x="543" y="79"/>
                  <a:pt x="542" y="77"/>
                </a:cubicBezTo>
                <a:cubicBezTo>
                  <a:pt x="540" y="75"/>
                  <a:pt x="540" y="73"/>
                  <a:pt x="539" y="70"/>
                </a:cubicBezTo>
                <a:cubicBezTo>
                  <a:pt x="539" y="66"/>
                  <a:pt x="545" y="66"/>
                  <a:pt x="545" y="61"/>
                </a:cubicBezTo>
                <a:cubicBezTo>
                  <a:pt x="542" y="58"/>
                  <a:pt x="543" y="53"/>
                  <a:pt x="541" y="49"/>
                </a:cubicBezTo>
                <a:cubicBezTo>
                  <a:pt x="538" y="45"/>
                  <a:pt x="534" y="41"/>
                  <a:pt x="528" y="43"/>
                </a:cubicBezTo>
                <a:cubicBezTo>
                  <a:pt x="523" y="42"/>
                  <a:pt x="523" y="48"/>
                  <a:pt x="519" y="50"/>
                </a:cubicBezTo>
                <a:cubicBezTo>
                  <a:pt x="514" y="50"/>
                  <a:pt x="511" y="56"/>
                  <a:pt x="505" y="54"/>
                </a:cubicBezTo>
                <a:cubicBezTo>
                  <a:pt x="503" y="53"/>
                  <a:pt x="502" y="52"/>
                  <a:pt x="502" y="50"/>
                </a:cubicBezTo>
                <a:cubicBezTo>
                  <a:pt x="502" y="48"/>
                  <a:pt x="504" y="47"/>
                  <a:pt x="505" y="47"/>
                </a:cubicBezTo>
                <a:cubicBezTo>
                  <a:pt x="507" y="47"/>
                  <a:pt x="508" y="47"/>
                  <a:pt x="508" y="47"/>
                </a:cubicBezTo>
                <a:cubicBezTo>
                  <a:pt x="508" y="50"/>
                  <a:pt x="503" y="48"/>
                  <a:pt x="505" y="51"/>
                </a:cubicBezTo>
                <a:cubicBezTo>
                  <a:pt x="506" y="53"/>
                  <a:pt x="509" y="53"/>
                  <a:pt x="511" y="52"/>
                </a:cubicBezTo>
                <a:cubicBezTo>
                  <a:pt x="514" y="50"/>
                  <a:pt x="515" y="47"/>
                  <a:pt x="514" y="45"/>
                </a:cubicBezTo>
                <a:cubicBezTo>
                  <a:pt x="513" y="42"/>
                  <a:pt x="511" y="40"/>
                  <a:pt x="508" y="38"/>
                </a:cubicBezTo>
                <a:cubicBezTo>
                  <a:pt x="503" y="38"/>
                  <a:pt x="499" y="41"/>
                  <a:pt x="495" y="44"/>
                </a:cubicBezTo>
                <a:cubicBezTo>
                  <a:pt x="492" y="48"/>
                  <a:pt x="492" y="56"/>
                  <a:pt x="486" y="56"/>
                </a:cubicBezTo>
                <a:cubicBezTo>
                  <a:pt x="483" y="58"/>
                  <a:pt x="480" y="56"/>
                  <a:pt x="478" y="56"/>
                </a:cubicBezTo>
                <a:cubicBezTo>
                  <a:pt x="473" y="53"/>
                  <a:pt x="476" y="47"/>
                  <a:pt x="474" y="44"/>
                </a:cubicBezTo>
                <a:cubicBezTo>
                  <a:pt x="476" y="45"/>
                  <a:pt x="476" y="50"/>
                  <a:pt x="478" y="52"/>
                </a:cubicBezTo>
                <a:cubicBezTo>
                  <a:pt x="479" y="53"/>
                  <a:pt x="482" y="56"/>
                  <a:pt x="485" y="56"/>
                </a:cubicBezTo>
                <a:cubicBezTo>
                  <a:pt x="491" y="53"/>
                  <a:pt x="491" y="47"/>
                  <a:pt x="493" y="42"/>
                </a:cubicBezTo>
                <a:cubicBezTo>
                  <a:pt x="491" y="40"/>
                  <a:pt x="492" y="37"/>
                  <a:pt x="493" y="35"/>
                </a:cubicBezTo>
                <a:cubicBezTo>
                  <a:pt x="495" y="29"/>
                  <a:pt x="502" y="27"/>
                  <a:pt x="508" y="27"/>
                </a:cubicBezTo>
                <a:cubicBezTo>
                  <a:pt x="512" y="28"/>
                  <a:pt x="517" y="30"/>
                  <a:pt x="521" y="33"/>
                </a:cubicBezTo>
                <a:cubicBezTo>
                  <a:pt x="523" y="35"/>
                  <a:pt x="524" y="41"/>
                  <a:pt x="528" y="40"/>
                </a:cubicBezTo>
                <a:cubicBezTo>
                  <a:pt x="533" y="40"/>
                  <a:pt x="536" y="42"/>
                  <a:pt x="540" y="44"/>
                </a:cubicBezTo>
                <a:cubicBezTo>
                  <a:pt x="545" y="47"/>
                  <a:pt x="543" y="54"/>
                  <a:pt x="546" y="58"/>
                </a:cubicBezTo>
                <a:cubicBezTo>
                  <a:pt x="548" y="58"/>
                  <a:pt x="550" y="56"/>
                  <a:pt x="551" y="56"/>
                </a:cubicBezTo>
                <a:cubicBezTo>
                  <a:pt x="559" y="50"/>
                  <a:pt x="565" y="58"/>
                  <a:pt x="571" y="61"/>
                </a:cubicBezTo>
                <a:cubicBezTo>
                  <a:pt x="574" y="63"/>
                  <a:pt x="576" y="67"/>
                  <a:pt x="577" y="70"/>
                </a:cubicBezTo>
                <a:cubicBezTo>
                  <a:pt x="580" y="73"/>
                  <a:pt x="584" y="72"/>
                  <a:pt x="588" y="73"/>
                </a:cubicBezTo>
                <a:cubicBezTo>
                  <a:pt x="600" y="76"/>
                  <a:pt x="606" y="90"/>
                  <a:pt x="618" y="94"/>
                </a:cubicBezTo>
                <a:cubicBezTo>
                  <a:pt x="624" y="99"/>
                  <a:pt x="629" y="103"/>
                  <a:pt x="632" y="110"/>
                </a:cubicBezTo>
                <a:cubicBezTo>
                  <a:pt x="632" y="113"/>
                  <a:pt x="633" y="116"/>
                  <a:pt x="635" y="118"/>
                </a:cubicBezTo>
                <a:cubicBezTo>
                  <a:pt x="638" y="118"/>
                  <a:pt x="641" y="119"/>
                  <a:pt x="644" y="120"/>
                </a:cubicBezTo>
                <a:cubicBezTo>
                  <a:pt x="651" y="125"/>
                  <a:pt x="654" y="133"/>
                  <a:pt x="653" y="141"/>
                </a:cubicBezTo>
                <a:cubicBezTo>
                  <a:pt x="652" y="142"/>
                  <a:pt x="652" y="144"/>
                  <a:pt x="652" y="145"/>
                </a:cubicBezTo>
                <a:cubicBezTo>
                  <a:pt x="658" y="147"/>
                  <a:pt x="664" y="145"/>
                  <a:pt x="669" y="151"/>
                </a:cubicBezTo>
                <a:cubicBezTo>
                  <a:pt x="671" y="154"/>
                  <a:pt x="674" y="158"/>
                  <a:pt x="673" y="162"/>
                </a:cubicBezTo>
                <a:cubicBezTo>
                  <a:pt x="680" y="165"/>
                  <a:pt x="687" y="171"/>
                  <a:pt x="690" y="178"/>
                </a:cubicBezTo>
                <a:cubicBezTo>
                  <a:pt x="692" y="184"/>
                  <a:pt x="690" y="191"/>
                  <a:pt x="686" y="194"/>
                </a:cubicBezTo>
                <a:cubicBezTo>
                  <a:pt x="683" y="198"/>
                  <a:pt x="678" y="196"/>
                  <a:pt x="675" y="197"/>
                </a:cubicBezTo>
                <a:cubicBezTo>
                  <a:pt x="672" y="201"/>
                  <a:pt x="666" y="201"/>
                  <a:pt x="666" y="206"/>
                </a:cubicBezTo>
                <a:cubicBezTo>
                  <a:pt x="666" y="209"/>
                  <a:pt x="667" y="212"/>
                  <a:pt x="669" y="214"/>
                </a:cubicBezTo>
                <a:cubicBezTo>
                  <a:pt x="674" y="215"/>
                  <a:pt x="679" y="213"/>
                  <a:pt x="683" y="214"/>
                </a:cubicBezTo>
                <a:cubicBezTo>
                  <a:pt x="684" y="210"/>
                  <a:pt x="688" y="208"/>
                  <a:pt x="691" y="206"/>
                </a:cubicBezTo>
                <a:cubicBezTo>
                  <a:pt x="696" y="206"/>
                  <a:pt x="701" y="206"/>
                  <a:pt x="704" y="209"/>
                </a:cubicBezTo>
                <a:cubicBezTo>
                  <a:pt x="709" y="213"/>
                  <a:pt x="711" y="217"/>
                  <a:pt x="712" y="222"/>
                </a:cubicBezTo>
                <a:cubicBezTo>
                  <a:pt x="711" y="227"/>
                  <a:pt x="716" y="230"/>
                  <a:pt x="717" y="235"/>
                </a:cubicBezTo>
                <a:cubicBezTo>
                  <a:pt x="719" y="238"/>
                  <a:pt x="718" y="243"/>
                  <a:pt x="716" y="246"/>
                </a:cubicBezTo>
                <a:cubicBezTo>
                  <a:pt x="716" y="253"/>
                  <a:pt x="724" y="257"/>
                  <a:pt x="727" y="262"/>
                </a:cubicBezTo>
                <a:cubicBezTo>
                  <a:pt x="731" y="269"/>
                  <a:pt x="728" y="277"/>
                  <a:pt x="730" y="284"/>
                </a:cubicBezTo>
                <a:cubicBezTo>
                  <a:pt x="730" y="287"/>
                  <a:pt x="732" y="291"/>
                  <a:pt x="734" y="294"/>
                </a:cubicBezTo>
                <a:cubicBezTo>
                  <a:pt x="734" y="303"/>
                  <a:pt x="734" y="303"/>
                  <a:pt x="734" y="303"/>
                </a:cubicBezTo>
                <a:cubicBezTo>
                  <a:pt x="733" y="305"/>
                  <a:pt x="731" y="309"/>
                  <a:pt x="733" y="312"/>
                </a:cubicBezTo>
                <a:cubicBezTo>
                  <a:pt x="739" y="317"/>
                  <a:pt x="744" y="323"/>
                  <a:pt x="742" y="331"/>
                </a:cubicBezTo>
                <a:cubicBezTo>
                  <a:pt x="743" y="342"/>
                  <a:pt x="747" y="356"/>
                  <a:pt x="738" y="364"/>
                </a:cubicBezTo>
                <a:cubicBezTo>
                  <a:pt x="737" y="364"/>
                  <a:pt x="737" y="364"/>
                  <a:pt x="737" y="364"/>
                </a:cubicBezTo>
                <a:cubicBezTo>
                  <a:pt x="743" y="357"/>
                  <a:pt x="742" y="349"/>
                  <a:pt x="741" y="341"/>
                </a:cubicBezTo>
                <a:cubicBezTo>
                  <a:pt x="738" y="335"/>
                  <a:pt x="743" y="330"/>
                  <a:pt x="740" y="324"/>
                </a:cubicBezTo>
                <a:cubicBezTo>
                  <a:pt x="739" y="319"/>
                  <a:pt x="733" y="317"/>
                  <a:pt x="731" y="313"/>
                </a:cubicBezTo>
                <a:cubicBezTo>
                  <a:pt x="731" y="309"/>
                  <a:pt x="727" y="306"/>
                  <a:pt x="725" y="302"/>
                </a:cubicBezTo>
                <a:cubicBezTo>
                  <a:pt x="727" y="301"/>
                  <a:pt x="728" y="306"/>
                  <a:pt x="731" y="305"/>
                </a:cubicBezTo>
                <a:cubicBezTo>
                  <a:pt x="733" y="304"/>
                  <a:pt x="733" y="301"/>
                  <a:pt x="733" y="298"/>
                </a:cubicBezTo>
                <a:cubicBezTo>
                  <a:pt x="733" y="296"/>
                  <a:pt x="733" y="293"/>
                  <a:pt x="730" y="292"/>
                </a:cubicBezTo>
                <a:cubicBezTo>
                  <a:pt x="728" y="295"/>
                  <a:pt x="725" y="298"/>
                  <a:pt x="721" y="301"/>
                </a:cubicBezTo>
                <a:cubicBezTo>
                  <a:pt x="715" y="299"/>
                  <a:pt x="712" y="301"/>
                  <a:pt x="708" y="306"/>
                </a:cubicBezTo>
                <a:cubicBezTo>
                  <a:pt x="708" y="307"/>
                  <a:pt x="708" y="308"/>
                  <a:pt x="709" y="309"/>
                </a:cubicBezTo>
                <a:cubicBezTo>
                  <a:pt x="705" y="312"/>
                  <a:pt x="698" y="313"/>
                  <a:pt x="697" y="319"/>
                </a:cubicBezTo>
                <a:cubicBezTo>
                  <a:pt x="697" y="322"/>
                  <a:pt x="695" y="324"/>
                  <a:pt x="694" y="327"/>
                </a:cubicBezTo>
                <a:cubicBezTo>
                  <a:pt x="693" y="332"/>
                  <a:pt x="697" y="336"/>
                  <a:pt x="701" y="338"/>
                </a:cubicBezTo>
                <a:cubicBezTo>
                  <a:pt x="704" y="339"/>
                  <a:pt x="710" y="337"/>
                  <a:pt x="712" y="333"/>
                </a:cubicBezTo>
                <a:cubicBezTo>
                  <a:pt x="712" y="331"/>
                  <a:pt x="710" y="330"/>
                  <a:pt x="709" y="328"/>
                </a:cubicBezTo>
                <a:cubicBezTo>
                  <a:pt x="707" y="328"/>
                  <a:pt x="706" y="329"/>
                  <a:pt x="705" y="330"/>
                </a:cubicBezTo>
                <a:cubicBezTo>
                  <a:pt x="705" y="330"/>
                  <a:pt x="706" y="331"/>
                  <a:pt x="705" y="332"/>
                </a:cubicBezTo>
                <a:cubicBezTo>
                  <a:pt x="705" y="333"/>
                  <a:pt x="704" y="333"/>
                  <a:pt x="704" y="332"/>
                </a:cubicBezTo>
                <a:cubicBezTo>
                  <a:pt x="702" y="331"/>
                  <a:pt x="703" y="330"/>
                  <a:pt x="704" y="328"/>
                </a:cubicBezTo>
                <a:cubicBezTo>
                  <a:pt x="705" y="326"/>
                  <a:pt x="707" y="325"/>
                  <a:pt x="710" y="327"/>
                </a:cubicBezTo>
                <a:cubicBezTo>
                  <a:pt x="712" y="328"/>
                  <a:pt x="713" y="330"/>
                  <a:pt x="713" y="333"/>
                </a:cubicBezTo>
                <a:cubicBezTo>
                  <a:pt x="711" y="339"/>
                  <a:pt x="711" y="339"/>
                  <a:pt x="711" y="339"/>
                </a:cubicBezTo>
                <a:cubicBezTo>
                  <a:pt x="714" y="341"/>
                  <a:pt x="715" y="346"/>
                  <a:pt x="714" y="350"/>
                </a:cubicBezTo>
                <a:cubicBezTo>
                  <a:pt x="713" y="352"/>
                  <a:pt x="712" y="353"/>
                  <a:pt x="710" y="354"/>
                </a:cubicBezTo>
                <a:cubicBezTo>
                  <a:pt x="709" y="353"/>
                  <a:pt x="705" y="355"/>
                  <a:pt x="706" y="353"/>
                </a:cubicBezTo>
                <a:cubicBezTo>
                  <a:pt x="706" y="352"/>
                  <a:pt x="706" y="351"/>
                  <a:pt x="707" y="350"/>
                </a:cubicBezTo>
                <a:cubicBezTo>
                  <a:pt x="708" y="351"/>
                  <a:pt x="710" y="353"/>
                  <a:pt x="711" y="350"/>
                </a:cubicBezTo>
                <a:cubicBezTo>
                  <a:pt x="712" y="349"/>
                  <a:pt x="712" y="345"/>
                  <a:pt x="712" y="343"/>
                </a:cubicBezTo>
                <a:cubicBezTo>
                  <a:pt x="710" y="338"/>
                  <a:pt x="705" y="341"/>
                  <a:pt x="701" y="341"/>
                </a:cubicBezTo>
                <a:cubicBezTo>
                  <a:pt x="697" y="344"/>
                  <a:pt x="697" y="349"/>
                  <a:pt x="696" y="353"/>
                </a:cubicBezTo>
                <a:cubicBezTo>
                  <a:pt x="695" y="359"/>
                  <a:pt x="701" y="363"/>
                  <a:pt x="703" y="366"/>
                </a:cubicBezTo>
                <a:cubicBezTo>
                  <a:pt x="706" y="370"/>
                  <a:pt x="706" y="370"/>
                  <a:pt x="706" y="370"/>
                </a:cubicBezTo>
                <a:cubicBezTo>
                  <a:pt x="699" y="373"/>
                  <a:pt x="702" y="381"/>
                  <a:pt x="702" y="387"/>
                </a:cubicBezTo>
                <a:cubicBezTo>
                  <a:pt x="704" y="391"/>
                  <a:pt x="706" y="395"/>
                  <a:pt x="710" y="397"/>
                </a:cubicBezTo>
                <a:cubicBezTo>
                  <a:pt x="706" y="398"/>
                  <a:pt x="704" y="393"/>
                  <a:pt x="701" y="391"/>
                </a:cubicBezTo>
                <a:cubicBezTo>
                  <a:pt x="699" y="384"/>
                  <a:pt x="698" y="376"/>
                  <a:pt x="703" y="370"/>
                </a:cubicBezTo>
                <a:cubicBezTo>
                  <a:pt x="701" y="365"/>
                  <a:pt x="696" y="363"/>
                  <a:pt x="695" y="358"/>
                </a:cubicBezTo>
                <a:cubicBezTo>
                  <a:pt x="693" y="351"/>
                  <a:pt x="695" y="346"/>
                  <a:pt x="699" y="341"/>
                </a:cubicBezTo>
                <a:cubicBezTo>
                  <a:pt x="698" y="339"/>
                  <a:pt x="695" y="337"/>
                  <a:pt x="694" y="336"/>
                </a:cubicBezTo>
                <a:cubicBezTo>
                  <a:pt x="689" y="329"/>
                  <a:pt x="695" y="322"/>
                  <a:pt x="696" y="316"/>
                </a:cubicBezTo>
                <a:cubicBezTo>
                  <a:pt x="698" y="315"/>
                  <a:pt x="699" y="313"/>
                  <a:pt x="698" y="310"/>
                </a:cubicBezTo>
                <a:cubicBezTo>
                  <a:pt x="694" y="307"/>
                  <a:pt x="692" y="303"/>
                  <a:pt x="692" y="298"/>
                </a:cubicBezTo>
                <a:cubicBezTo>
                  <a:pt x="693" y="293"/>
                  <a:pt x="693" y="286"/>
                  <a:pt x="699" y="284"/>
                </a:cubicBezTo>
                <a:cubicBezTo>
                  <a:pt x="704" y="284"/>
                  <a:pt x="709" y="278"/>
                  <a:pt x="714" y="281"/>
                </a:cubicBezTo>
                <a:cubicBezTo>
                  <a:pt x="715" y="279"/>
                  <a:pt x="716" y="277"/>
                  <a:pt x="715" y="275"/>
                </a:cubicBezTo>
                <a:cubicBezTo>
                  <a:pt x="714" y="270"/>
                  <a:pt x="709" y="271"/>
                  <a:pt x="706" y="268"/>
                </a:cubicBezTo>
                <a:cubicBezTo>
                  <a:pt x="701" y="270"/>
                  <a:pt x="695" y="274"/>
                  <a:pt x="690" y="272"/>
                </a:cubicBezTo>
                <a:cubicBezTo>
                  <a:pt x="684" y="270"/>
                  <a:pt x="681" y="267"/>
                  <a:pt x="681" y="263"/>
                </a:cubicBezTo>
                <a:cubicBezTo>
                  <a:pt x="673" y="258"/>
                  <a:pt x="671" y="249"/>
                  <a:pt x="673" y="242"/>
                </a:cubicBezTo>
                <a:cubicBezTo>
                  <a:pt x="675" y="239"/>
                  <a:pt x="678" y="235"/>
                  <a:pt x="675" y="231"/>
                </a:cubicBezTo>
                <a:cubicBezTo>
                  <a:pt x="674" y="227"/>
                  <a:pt x="670" y="226"/>
                  <a:pt x="666" y="225"/>
                </a:cubicBezTo>
                <a:cubicBezTo>
                  <a:pt x="660" y="225"/>
                  <a:pt x="654" y="220"/>
                  <a:pt x="651" y="214"/>
                </a:cubicBezTo>
                <a:cubicBezTo>
                  <a:pt x="652" y="204"/>
                  <a:pt x="638" y="206"/>
                  <a:pt x="637" y="196"/>
                </a:cubicBezTo>
                <a:cubicBezTo>
                  <a:pt x="634" y="190"/>
                  <a:pt x="638" y="183"/>
                  <a:pt x="641" y="179"/>
                </a:cubicBezTo>
                <a:cubicBezTo>
                  <a:pt x="646" y="172"/>
                  <a:pt x="656" y="181"/>
                  <a:pt x="659" y="171"/>
                </a:cubicBezTo>
                <a:cubicBezTo>
                  <a:pt x="660" y="168"/>
                  <a:pt x="660" y="165"/>
                  <a:pt x="658" y="163"/>
                </a:cubicBezTo>
                <a:cubicBezTo>
                  <a:pt x="653" y="159"/>
                  <a:pt x="648" y="164"/>
                  <a:pt x="643" y="165"/>
                </a:cubicBezTo>
                <a:cubicBezTo>
                  <a:pt x="637" y="167"/>
                  <a:pt x="632" y="163"/>
                  <a:pt x="627" y="162"/>
                </a:cubicBezTo>
                <a:cubicBezTo>
                  <a:pt x="620" y="162"/>
                  <a:pt x="615" y="157"/>
                  <a:pt x="610" y="153"/>
                </a:cubicBezTo>
                <a:cubicBezTo>
                  <a:pt x="608" y="146"/>
                  <a:pt x="608" y="146"/>
                  <a:pt x="608" y="146"/>
                </a:cubicBezTo>
                <a:cubicBezTo>
                  <a:pt x="603" y="145"/>
                  <a:pt x="600" y="142"/>
                  <a:pt x="596" y="139"/>
                </a:cubicBezTo>
                <a:cubicBezTo>
                  <a:pt x="591" y="137"/>
                  <a:pt x="586" y="134"/>
                  <a:pt x="584" y="129"/>
                </a:cubicBezTo>
                <a:cubicBezTo>
                  <a:pt x="583" y="126"/>
                  <a:pt x="584" y="122"/>
                  <a:pt x="583" y="119"/>
                </a:cubicBezTo>
                <a:cubicBezTo>
                  <a:pt x="576" y="119"/>
                  <a:pt x="569" y="119"/>
                  <a:pt x="565" y="114"/>
                </a:cubicBezTo>
                <a:cubicBezTo>
                  <a:pt x="562" y="109"/>
                  <a:pt x="557" y="106"/>
                  <a:pt x="556" y="100"/>
                </a:cubicBezTo>
                <a:cubicBezTo>
                  <a:pt x="553" y="99"/>
                  <a:pt x="550" y="99"/>
                  <a:pt x="547" y="99"/>
                </a:cubicBezTo>
                <a:cubicBezTo>
                  <a:pt x="540" y="98"/>
                  <a:pt x="534" y="92"/>
                  <a:pt x="533" y="85"/>
                </a:cubicBezTo>
                <a:cubicBezTo>
                  <a:pt x="534" y="82"/>
                  <a:pt x="532" y="80"/>
                  <a:pt x="531" y="78"/>
                </a:cubicBezTo>
                <a:cubicBezTo>
                  <a:pt x="527" y="71"/>
                  <a:pt x="533" y="64"/>
                  <a:pt x="531" y="58"/>
                </a:cubicBezTo>
                <a:cubicBezTo>
                  <a:pt x="530" y="56"/>
                  <a:pt x="528" y="55"/>
                  <a:pt x="526" y="53"/>
                </a:cubicBezTo>
                <a:cubicBezTo>
                  <a:pt x="522" y="53"/>
                  <a:pt x="519" y="55"/>
                  <a:pt x="518" y="58"/>
                </a:cubicBezTo>
                <a:cubicBezTo>
                  <a:pt x="517" y="59"/>
                  <a:pt x="515" y="62"/>
                  <a:pt x="517" y="64"/>
                </a:cubicBezTo>
                <a:cubicBezTo>
                  <a:pt x="519" y="67"/>
                  <a:pt x="518" y="70"/>
                  <a:pt x="517" y="73"/>
                </a:cubicBezTo>
                <a:cubicBezTo>
                  <a:pt x="515" y="79"/>
                  <a:pt x="509" y="80"/>
                  <a:pt x="503" y="82"/>
                </a:cubicBezTo>
                <a:cubicBezTo>
                  <a:pt x="496" y="81"/>
                  <a:pt x="491" y="76"/>
                  <a:pt x="487" y="70"/>
                </a:cubicBezTo>
                <a:cubicBezTo>
                  <a:pt x="482" y="70"/>
                  <a:pt x="476" y="70"/>
                  <a:pt x="472" y="66"/>
                </a:cubicBezTo>
                <a:cubicBezTo>
                  <a:pt x="468" y="61"/>
                  <a:pt x="468" y="50"/>
                  <a:pt x="458" y="50"/>
                </a:cubicBezTo>
                <a:cubicBezTo>
                  <a:pt x="452" y="48"/>
                  <a:pt x="450" y="56"/>
                  <a:pt x="443" y="56"/>
                </a:cubicBezTo>
                <a:cubicBezTo>
                  <a:pt x="435" y="58"/>
                  <a:pt x="430" y="50"/>
                  <a:pt x="422" y="50"/>
                </a:cubicBezTo>
                <a:cubicBezTo>
                  <a:pt x="418" y="48"/>
                  <a:pt x="414" y="44"/>
                  <a:pt x="414" y="38"/>
                </a:cubicBezTo>
                <a:cubicBezTo>
                  <a:pt x="414" y="35"/>
                  <a:pt x="416" y="32"/>
                  <a:pt x="418" y="29"/>
                </a:cubicBezTo>
                <a:cubicBezTo>
                  <a:pt x="417" y="24"/>
                  <a:pt x="413" y="20"/>
                  <a:pt x="409" y="18"/>
                </a:cubicBezTo>
                <a:cubicBezTo>
                  <a:pt x="407" y="18"/>
                  <a:pt x="405" y="19"/>
                  <a:pt x="404" y="21"/>
                </a:cubicBezTo>
                <a:cubicBezTo>
                  <a:pt x="407" y="27"/>
                  <a:pt x="402" y="33"/>
                  <a:pt x="401" y="39"/>
                </a:cubicBezTo>
                <a:cubicBezTo>
                  <a:pt x="398" y="44"/>
                  <a:pt x="392" y="44"/>
                  <a:pt x="387" y="45"/>
                </a:cubicBezTo>
                <a:cubicBezTo>
                  <a:pt x="381" y="47"/>
                  <a:pt x="378" y="43"/>
                  <a:pt x="375" y="41"/>
                </a:cubicBezTo>
                <a:cubicBezTo>
                  <a:pt x="369" y="42"/>
                  <a:pt x="365" y="50"/>
                  <a:pt x="358" y="50"/>
                </a:cubicBezTo>
                <a:cubicBezTo>
                  <a:pt x="352" y="52"/>
                  <a:pt x="349" y="49"/>
                  <a:pt x="344" y="47"/>
                </a:cubicBezTo>
                <a:cubicBezTo>
                  <a:pt x="342" y="47"/>
                  <a:pt x="341" y="49"/>
                  <a:pt x="340" y="50"/>
                </a:cubicBezTo>
                <a:cubicBezTo>
                  <a:pt x="334" y="52"/>
                  <a:pt x="326" y="53"/>
                  <a:pt x="321" y="49"/>
                </a:cubicBezTo>
                <a:cubicBezTo>
                  <a:pt x="320" y="47"/>
                  <a:pt x="318" y="45"/>
                  <a:pt x="315" y="46"/>
                </a:cubicBezTo>
                <a:cubicBezTo>
                  <a:pt x="312" y="49"/>
                  <a:pt x="309" y="52"/>
                  <a:pt x="306" y="53"/>
                </a:cubicBezTo>
                <a:cubicBezTo>
                  <a:pt x="300" y="50"/>
                  <a:pt x="293" y="54"/>
                  <a:pt x="288" y="49"/>
                </a:cubicBezTo>
                <a:cubicBezTo>
                  <a:pt x="278" y="44"/>
                  <a:pt x="286" y="28"/>
                  <a:pt x="274" y="28"/>
                </a:cubicBezTo>
                <a:cubicBezTo>
                  <a:pt x="272" y="31"/>
                  <a:pt x="268" y="35"/>
                  <a:pt x="270" y="39"/>
                </a:cubicBezTo>
                <a:cubicBezTo>
                  <a:pt x="274" y="43"/>
                  <a:pt x="275" y="47"/>
                  <a:pt x="275" y="53"/>
                </a:cubicBezTo>
                <a:cubicBezTo>
                  <a:pt x="273" y="56"/>
                  <a:pt x="272" y="59"/>
                  <a:pt x="268" y="61"/>
                </a:cubicBezTo>
                <a:cubicBezTo>
                  <a:pt x="261" y="62"/>
                  <a:pt x="261" y="62"/>
                  <a:pt x="261" y="62"/>
                </a:cubicBezTo>
                <a:cubicBezTo>
                  <a:pt x="257" y="66"/>
                  <a:pt x="252" y="71"/>
                  <a:pt x="246" y="69"/>
                </a:cubicBezTo>
                <a:cubicBezTo>
                  <a:pt x="240" y="68"/>
                  <a:pt x="234" y="64"/>
                  <a:pt x="229" y="67"/>
                </a:cubicBezTo>
                <a:cubicBezTo>
                  <a:pt x="226" y="73"/>
                  <a:pt x="226" y="79"/>
                  <a:pt x="223" y="84"/>
                </a:cubicBezTo>
                <a:cubicBezTo>
                  <a:pt x="219" y="87"/>
                  <a:pt x="214" y="89"/>
                  <a:pt x="208" y="90"/>
                </a:cubicBezTo>
                <a:cubicBezTo>
                  <a:pt x="203" y="94"/>
                  <a:pt x="202" y="104"/>
                  <a:pt x="194" y="105"/>
                </a:cubicBezTo>
                <a:cubicBezTo>
                  <a:pt x="189" y="105"/>
                  <a:pt x="185" y="105"/>
                  <a:pt x="181" y="103"/>
                </a:cubicBezTo>
                <a:cubicBezTo>
                  <a:pt x="174" y="99"/>
                  <a:pt x="179" y="91"/>
                  <a:pt x="175" y="85"/>
                </a:cubicBezTo>
                <a:cubicBezTo>
                  <a:pt x="173" y="82"/>
                  <a:pt x="170" y="82"/>
                  <a:pt x="166" y="82"/>
                </a:cubicBezTo>
                <a:cubicBezTo>
                  <a:pt x="164" y="85"/>
                  <a:pt x="159" y="87"/>
                  <a:pt x="162" y="92"/>
                </a:cubicBezTo>
                <a:cubicBezTo>
                  <a:pt x="166" y="99"/>
                  <a:pt x="167" y="105"/>
                  <a:pt x="162" y="111"/>
                </a:cubicBezTo>
                <a:cubicBezTo>
                  <a:pt x="165" y="117"/>
                  <a:pt x="161" y="123"/>
                  <a:pt x="158" y="128"/>
                </a:cubicBezTo>
                <a:cubicBezTo>
                  <a:pt x="154" y="131"/>
                  <a:pt x="151" y="132"/>
                  <a:pt x="145" y="132"/>
                </a:cubicBezTo>
                <a:cubicBezTo>
                  <a:pt x="143" y="134"/>
                  <a:pt x="143" y="137"/>
                  <a:pt x="142" y="140"/>
                </a:cubicBezTo>
                <a:cubicBezTo>
                  <a:pt x="137" y="145"/>
                  <a:pt x="137" y="153"/>
                  <a:pt x="130" y="155"/>
                </a:cubicBezTo>
                <a:cubicBezTo>
                  <a:pt x="127" y="158"/>
                  <a:pt x="121" y="155"/>
                  <a:pt x="120" y="160"/>
                </a:cubicBezTo>
                <a:cubicBezTo>
                  <a:pt x="119" y="171"/>
                  <a:pt x="110" y="180"/>
                  <a:pt x="99" y="184"/>
                </a:cubicBezTo>
                <a:cubicBezTo>
                  <a:pt x="98" y="187"/>
                  <a:pt x="99" y="190"/>
                  <a:pt x="98" y="194"/>
                </a:cubicBezTo>
                <a:cubicBezTo>
                  <a:pt x="96" y="200"/>
                  <a:pt x="91" y="204"/>
                  <a:pt x="84" y="205"/>
                </a:cubicBezTo>
                <a:cubicBezTo>
                  <a:pt x="80" y="209"/>
                  <a:pt x="75" y="217"/>
                  <a:pt x="67" y="214"/>
                </a:cubicBezTo>
                <a:cubicBezTo>
                  <a:pt x="63" y="213"/>
                  <a:pt x="59" y="212"/>
                  <a:pt x="56" y="214"/>
                </a:cubicBezTo>
                <a:cubicBezTo>
                  <a:pt x="53" y="214"/>
                  <a:pt x="53" y="217"/>
                  <a:pt x="53" y="220"/>
                </a:cubicBezTo>
                <a:cubicBezTo>
                  <a:pt x="54" y="223"/>
                  <a:pt x="57" y="226"/>
                  <a:pt x="61" y="225"/>
                </a:cubicBezTo>
                <a:cubicBezTo>
                  <a:pt x="64" y="220"/>
                  <a:pt x="69" y="224"/>
                  <a:pt x="73" y="226"/>
                </a:cubicBezTo>
                <a:cubicBezTo>
                  <a:pt x="78" y="229"/>
                  <a:pt x="81" y="237"/>
                  <a:pt x="79" y="243"/>
                </a:cubicBezTo>
                <a:cubicBezTo>
                  <a:pt x="77" y="247"/>
                  <a:pt x="74" y="250"/>
                  <a:pt x="72" y="253"/>
                </a:cubicBezTo>
                <a:cubicBezTo>
                  <a:pt x="70" y="255"/>
                  <a:pt x="69" y="255"/>
                  <a:pt x="67" y="256"/>
                </a:cubicBezTo>
                <a:cubicBezTo>
                  <a:pt x="68" y="261"/>
                  <a:pt x="68" y="266"/>
                  <a:pt x="64" y="270"/>
                </a:cubicBezTo>
                <a:cubicBezTo>
                  <a:pt x="61" y="276"/>
                  <a:pt x="50" y="272"/>
                  <a:pt x="50" y="281"/>
                </a:cubicBezTo>
                <a:cubicBezTo>
                  <a:pt x="47" y="289"/>
                  <a:pt x="56" y="293"/>
                  <a:pt x="55" y="301"/>
                </a:cubicBezTo>
                <a:cubicBezTo>
                  <a:pt x="50" y="307"/>
                  <a:pt x="53" y="317"/>
                  <a:pt x="47" y="323"/>
                </a:cubicBezTo>
                <a:cubicBezTo>
                  <a:pt x="44" y="325"/>
                  <a:pt x="38" y="327"/>
                  <a:pt x="33" y="326"/>
                </a:cubicBezTo>
                <a:cubicBezTo>
                  <a:pt x="30" y="324"/>
                  <a:pt x="28" y="322"/>
                  <a:pt x="25" y="324"/>
                </a:cubicBezTo>
                <a:cubicBezTo>
                  <a:pt x="24" y="322"/>
                  <a:pt x="27" y="320"/>
                  <a:pt x="25" y="318"/>
                </a:cubicBezTo>
                <a:cubicBezTo>
                  <a:pt x="24" y="315"/>
                  <a:pt x="23" y="310"/>
                  <a:pt x="24" y="307"/>
                </a:cubicBezTo>
                <a:cubicBezTo>
                  <a:pt x="25" y="304"/>
                  <a:pt x="26" y="300"/>
                  <a:pt x="30" y="299"/>
                </a:cubicBezTo>
                <a:cubicBezTo>
                  <a:pt x="29" y="297"/>
                  <a:pt x="27" y="295"/>
                  <a:pt x="25" y="294"/>
                </a:cubicBezTo>
                <a:cubicBezTo>
                  <a:pt x="26" y="292"/>
                  <a:pt x="24" y="288"/>
                  <a:pt x="28" y="287"/>
                </a:cubicBezTo>
                <a:cubicBezTo>
                  <a:pt x="30" y="287"/>
                  <a:pt x="30" y="287"/>
                  <a:pt x="30" y="288"/>
                </a:cubicBezTo>
                <a:cubicBezTo>
                  <a:pt x="30" y="291"/>
                  <a:pt x="26" y="289"/>
                  <a:pt x="26" y="291"/>
                </a:cubicBezTo>
                <a:cubicBezTo>
                  <a:pt x="27" y="293"/>
                  <a:pt x="28" y="295"/>
                  <a:pt x="30" y="296"/>
                </a:cubicBezTo>
                <a:cubicBezTo>
                  <a:pt x="33" y="297"/>
                  <a:pt x="36" y="295"/>
                  <a:pt x="38" y="292"/>
                </a:cubicBezTo>
                <a:cubicBezTo>
                  <a:pt x="41" y="289"/>
                  <a:pt x="39" y="284"/>
                  <a:pt x="38" y="280"/>
                </a:cubicBezTo>
                <a:cubicBezTo>
                  <a:pt x="36" y="276"/>
                  <a:pt x="33" y="275"/>
                  <a:pt x="30" y="274"/>
                </a:cubicBezTo>
                <a:cubicBezTo>
                  <a:pt x="24" y="273"/>
                  <a:pt x="19" y="279"/>
                  <a:pt x="15" y="284"/>
                </a:cubicBezTo>
                <a:cubicBezTo>
                  <a:pt x="15" y="287"/>
                  <a:pt x="12" y="290"/>
                  <a:pt x="15" y="295"/>
                </a:cubicBezTo>
                <a:cubicBezTo>
                  <a:pt x="13" y="295"/>
                  <a:pt x="12" y="293"/>
                  <a:pt x="12" y="292"/>
                </a:cubicBezTo>
                <a:cubicBezTo>
                  <a:pt x="12" y="290"/>
                  <a:pt x="12" y="287"/>
                  <a:pt x="13" y="284"/>
                </a:cubicBezTo>
                <a:cubicBezTo>
                  <a:pt x="15" y="279"/>
                  <a:pt x="10" y="274"/>
                  <a:pt x="13" y="269"/>
                </a:cubicBezTo>
                <a:cubicBezTo>
                  <a:pt x="14" y="266"/>
                  <a:pt x="15" y="262"/>
                  <a:pt x="18" y="261"/>
                </a:cubicBezTo>
                <a:cubicBezTo>
                  <a:pt x="21" y="258"/>
                  <a:pt x="27" y="260"/>
                  <a:pt x="30" y="261"/>
                </a:cubicBezTo>
                <a:cubicBezTo>
                  <a:pt x="34" y="261"/>
                  <a:pt x="37" y="264"/>
                  <a:pt x="39" y="267"/>
                </a:cubicBezTo>
                <a:cubicBezTo>
                  <a:pt x="40" y="269"/>
                  <a:pt x="41" y="272"/>
                  <a:pt x="39" y="275"/>
                </a:cubicBezTo>
                <a:cubicBezTo>
                  <a:pt x="38" y="278"/>
                  <a:pt x="41" y="281"/>
                  <a:pt x="41" y="285"/>
                </a:cubicBezTo>
                <a:cubicBezTo>
                  <a:pt x="41" y="288"/>
                  <a:pt x="39" y="291"/>
                  <a:pt x="38" y="295"/>
                </a:cubicBezTo>
                <a:cubicBezTo>
                  <a:pt x="41" y="297"/>
                  <a:pt x="46" y="300"/>
                  <a:pt x="43" y="304"/>
                </a:cubicBezTo>
                <a:cubicBezTo>
                  <a:pt x="42" y="305"/>
                  <a:pt x="42" y="307"/>
                  <a:pt x="41" y="307"/>
                </a:cubicBezTo>
                <a:cubicBezTo>
                  <a:pt x="40" y="306"/>
                  <a:pt x="40" y="306"/>
                  <a:pt x="40" y="306"/>
                </a:cubicBezTo>
                <a:cubicBezTo>
                  <a:pt x="41" y="304"/>
                  <a:pt x="43" y="301"/>
                  <a:pt x="41" y="299"/>
                </a:cubicBezTo>
                <a:cubicBezTo>
                  <a:pt x="39" y="298"/>
                  <a:pt x="37" y="296"/>
                  <a:pt x="34" y="298"/>
                </a:cubicBezTo>
                <a:cubicBezTo>
                  <a:pt x="32" y="299"/>
                  <a:pt x="31" y="302"/>
                  <a:pt x="31" y="305"/>
                </a:cubicBezTo>
                <a:cubicBezTo>
                  <a:pt x="31" y="309"/>
                  <a:pt x="33" y="310"/>
                  <a:pt x="35" y="313"/>
                </a:cubicBezTo>
                <a:cubicBezTo>
                  <a:pt x="39" y="313"/>
                  <a:pt x="43" y="315"/>
                  <a:pt x="46" y="312"/>
                </a:cubicBezTo>
                <a:cubicBezTo>
                  <a:pt x="50" y="310"/>
                  <a:pt x="51" y="304"/>
                  <a:pt x="53" y="301"/>
                </a:cubicBezTo>
                <a:cubicBezTo>
                  <a:pt x="53" y="292"/>
                  <a:pt x="44" y="287"/>
                  <a:pt x="47" y="278"/>
                </a:cubicBezTo>
                <a:cubicBezTo>
                  <a:pt x="50" y="270"/>
                  <a:pt x="62" y="275"/>
                  <a:pt x="64" y="266"/>
                </a:cubicBezTo>
                <a:cubicBezTo>
                  <a:pt x="65" y="263"/>
                  <a:pt x="67" y="259"/>
                  <a:pt x="65" y="256"/>
                </a:cubicBezTo>
                <a:cubicBezTo>
                  <a:pt x="58" y="255"/>
                  <a:pt x="54" y="246"/>
                  <a:pt x="52" y="240"/>
                </a:cubicBezTo>
                <a:cubicBezTo>
                  <a:pt x="50" y="240"/>
                  <a:pt x="49" y="242"/>
                  <a:pt x="49" y="240"/>
                </a:cubicBezTo>
                <a:cubicBezTo>
                  <a:pt x="50" y="238"/>
                  <a:pt x="50" y="236"/>
                  <a:pt x="50" y="234"/>
                </a:cubicBezTo>
                <a:cubicBezTo>
                  <a:pt x="50" y="232"/>
                  <a:pt x="48" y="229"/>
                  <a:pt x="45" y="228"/>
                </a:cubicBezTo>
                <a:cubicBezTo>
                  <a:pt x="42" y="229"/>
                  <a:pt x="38" y="229"/>
                  <a:pt x="36" y="233"/>
                </a:cubicBezTo>
                <a:cubicBezTo>
                  <a:pt x="36" y="235"/>
                  <a:pt x="35" y="236"/>
                  <a:pt x="34" y="237"/>
                </a:cubicBezTo>
                <a:cubicBezTo>
                  <a:pt x="34" y="235"/>
                  <a:pt x="34" y="234"/>
                  <a:pt x="35" y="232"/>
                </a:cubicBezTo>
                <a:cubicBezTo>
                  <a:pt x="38" y="229"/>
                  <a:pt x="41" y="226"/>
                  <a:pt x="44" y="227"/>
                </a:cubicBezTo>
                <a:cubicBezTo>
                  <a:pt x="45" y="227"/>
                  <a:pt x="45" y="226"/>
                  <a:pt x="46" y="226"/>
                </a:cubicBezTo>
                <a:cubicBezTo>
                  <a:pt x="46" y="223"/>
                  <a:pt x="44" y="222"/>
                  <a:pt x="42" y="220"/>
                </a:cubicBezTo>
                <a:cubicBezTo>
                  <a:pt x="40" y="220"/>
                  <a:pt x="37" y="218"/>
                  <a:pt x="35" y="220"/>
                </a:cubicBezTo>
                <a:cubicBezTo>
                  <a:pt x="29" y="223"/>
                  <a:pt x="27" y="229"/>
                  <a:pt x="25" y="235"/>
                </a:cubicBezTo>
                <a:cubicBezTo>
                  <a:pt x="26" y="239"/>
                  <a:pt x="30" y="244"/>
                  <a:pt x="34" y="246"/>
                </a:cubicBezTo>
                <a:cubicBezTo>
                  <a:pt x="35" y="246"/>
                  <a:pt x="35" y="245"/>
                  <a:pt x="36" y="245"/>
                </a:cubicBezTo>
                <a:cubicBezTo>
                  <a:pt x="37" y="243"/>
                  <a:pt x="35" y="241"/>
                  <a:pt x="36" y="240"/>
                </a:cubicBezTo>
                <a:cubicBezTo>
                  <a:pt x="39" y="245"/>
                  <a:pt x="44" y="246"/>
                  <a:pt x="49" y="249"/>
                </a:cubicBezTo>
                <a:cubicBezTo>
                  <a:pt x="52" y="249"/>
                  <a:pt x="55" y="252"/>
                  <a:pt x="56" y="253"/>
                </a:cubicBezTo>
                <a:cubicBezTo>
                  <a:pt x="56" y="256"/>
                  <a:pt x="59" y="260"/>
                  <a:pt x="56" y="263"/>
                </a:cubicBezTo>
                <a:cubicBezTo>
                  <a:pt x="54" y="266"/>
                  <a:pt x="50" y="268"/>
                  <a:pt x="46" y="267"/>
                </a:cubicBezTo>
                <a:cubicBezTo>
                  <a:pt x="44" y="268"/>
                  <a:pt x="44" y="269"/>
                  <a:pt x="41" y="269"/>
                </a:cubicBezTo>
                <a:cubicBezTo>
                  <a:pt x="41" y="266"/>
                  <a:pt x="44" y="266"/>
                  <a:pt x="47" y="265"/>
                </a:cubicBezTo>
                <a:cubicBezTo>
                  <a:pt x="49" y="266"/>
                  <a:pt x="52" y="265"/>
                  <a:pt x="53" y="264"/>
                </a:cubicBezTo>
                <a:cubicBezTo>
                  <a:pt x="56" y="261"/>
                  <a:pt x="56" y="258"/>
                  <a:pt x="56" y="255"/>
                </a:cubicBezTo>
                <a:cubicBezTo>
                  <a:pt x="55" y="251"/>
                  <a:pt x="50" y="252"/>
                  <a:pt x="47" y="250"/>
                </a:cubicBezTo>
                <a:cubicBezTo>
                  <a:pt x="44" y="249"/>
                  <a:pt x="40" y="246"/>
                  <a:pt x="36" y="247"/>
                </a:cubicBezTo>
                <a:cubicBezTo>
                  <a:pt x="32" y="246"/>
                  <a:pt x="25" y="243"/>
                  <a:pt x="24" y="238"/>
                </a:cubicBezTo>
                <a:cubicBezTo>
                  <a:pt x="24" y="235"/>
                  <a:pt x="24" y="230"/>
                  <a:pt x="27" y="227"/>
                </a:cubicBezTo>
                <a:cubicBezTo>
                  <a:pt x="27" y="223"/>
                  <a:pt x="33" y="220"/>
                  <a:pt x="37" y="217"/>
                </a:cubicBezTo>
                <a:cubicBezTo>
                  <a:pt x="38" y="216"/>
                  <a:pt x="37" y="214"/>
                  <a:pt x="37" y="214"/>
                </a:cubicBezTo>
                <a:cubicBezTo>
                  <a:pt x="38" y="204"/>
                  <a:pt x="45" y="197"/>
                  <a:pt x="54" y="194"/>
                </a:cubicBezTo>
                <a:cubicBezTo>
                  <a:pt x="56" y="191"/>
                  <a:pt x="51" y="187"/>
                  <a:pt x="53" y="183"/>
                </a:cubicBezTo>
                <a:cubicBezTo>
                  <a:pt x="55" y="177"/>
                  <a:pt x="61" y="170"/>
                  <a:pt x="67" y="168"/>
                </a:cubicBezTo>
                <a:cubicBezTo>
                  <a:pt x="69" y="164"/>
                  <a:pt x="71" y="161"/>
                  <a:pt x="73" y="157"/>
                </a:cubicBezTo>
                <a:cubicBezTo>
                  <a:pt x="75" y="149"/>
                  <a:pt x="78" y="141"/>
                  <a:pt x="85" y="137"/>
                </a:cubicBezTo>
                <a:cubicBezTo>
                  <a:pt x="79" y="144"/>
                  <a:pt x="76" y="151"/>
                  <a:pt x="74" y="160"/>
                </a:cubicBezTo>
                <a:cubicBezTo>
                  <a:pt x="70" y="165"/>
                  <a:pt x="67" y="174"/>
                  <a:pt x="70" y="181"/>
                </a:cubicBezTo>
                <a:cubicBezTo>
                  <a:pt x="73" y="184"/>
                  <a:pt x="76" y="186"/>
                  <a:pt x="80" y="185"/>
                </a:cubicBezTo>
                <a:cubicBezTo>
                  <a:pt x="82" y="184"/>
                  <a:pt x="84" y="183"/>
                  <a:pt x="84" y="182"/>
                </a:cubicBezTo>
                <a:cubicBezTo>
                  <a:pt x="79" y="177"/>
                  <a:pt x="82" y="169"/>
                  <a:pt x="82" y="162"/>
                </a:cubicBezTo>
                <a:cubicBezTo>
                  <a:pt x="84" y="157"/>
                  <a:pt x="84" y="151"/>
                  <a:pt x="90" y="147"/>
                </a:cubicBezTo>
                <a:cubicBezTo>
                  <a:pt x="96" y="142"/>
                  <a:pt x="96" y="142"/>
                  <a:pt x="96" y="142"/>
                </a:cubicBezTo>
                <a:cubicBezTo>
                  <a:pt x="93" y="147"/>
                  <a:pt x="88" y="150"/>
                  <a:pt x="86" y="154"/>
                </a:cubicBezTo>
                <a:cubicBezTo>
                  <a:pt x="84" y="162"/>
                  <a:pt x="81" y="172"/>
                  <a:pt x="86" y="180"/>
                </a:cubicBezTo>
                <a:cubicBezTo>
                  <a:pt x="88" y="183"/>
                  <a:pt x="92" y="183"/>
                  <a:pt x="96" y="183"/>
                </a:cubicBezTo>
                <a:cubicBezTo>
                  <a:pt x="105" y="181"/>
                  <a:pt x="114" y="174"/>
                  <a:pt x="117" y="165"/>
                </a:cubicBezTo>
                <a:cubicBezTo>
                  <a:pt x="119" y="162"/>
                  <a:pt x="119" y="160"/>
                  <a:pt x="117" y="157"/>
                </a:cubicBezTo>
                <a:cubicBezTo>
                  <a:pt x="116" y="156"/>
                  <a:pt x="113" y="155"/>
                  <a:pt x="113" y="153"/>
                </a:cubicBezTo>
                <a:cubicBezTo>
                  <a:pt x="117" y="157"/>
                  <a:pt x="125" y="156"/>
                  <a:pt x="130" y="153"/>
                </a:cubicBezTo>
                <a:cubicBezTo>
                  <a:pt x="136" y="150"/>
                  <a:pt x="134" y="143"/>
                  <a:pt x="140" y="139"/>
                </a:cubicBezTo>
                <a:cubicBezTo>
                  <a:pt x="142" y="135"/>
                  <a:pt x="142" y="130"/>
                  <a:pt x="140" y="125"/>
                </a:cubicBezTo>
                <a:cubicBezTo>
                  <a:pt x="139" y="122"/>
                  <a:pt x="136" y="121"/>
                  <a:pt x="133" y="120"/>
                </a:cubicBezTo>
                <a:cubicBezTo>
                  <a:pt x="125" y="119"/>
                  <a:pt x="120" y="125"/>
                  <a:pt x="113" y="127"/>
                </a:cubicBezTo>
                <a:cubicBezTo>
                  <a:pt x="108" y="130"/>
                  <a:pt x="101" y="136"/>
                  <a:pt x="100" y="142"/>
                </a:cubicBezTo>
                <a:cubicBezTo>
                  <a:pt x="99" y="143"/>
                  <a:pt x="97" y="142"/>
                  <a:pt x="96" y="142"/>
                </a:cubicBezTo>
                <a:cubicBezTo>
                  <a:pt x="100" y="136"/>
                  <a:pt x="105" y="130"/>
                  <a:pt x="111" y="125"/>
                </a:cubicBezTo>
                <a:cubicBezTo>
                  <a:pt x="117" y="122"/>
                  <a:pt x="123" y="120"/>
                  <a:pt x="128" y="118"/>
                </a:cubicBezTo>
                <a:cubicBezTo>
                  <a:pt x="137" y="119"/>
                  <a:pt x="137" y="119"/>
                  <a:pt x="137" y="119"/>
                </a:cubicBezTo>
                <a:cubicBezTo>
                  <a:pt x="140" y="113"/>
                  <a:pt x="140" y="113"/>
                  <a:pt x="140" y="113"/>
                </a:cubicBezTo>
                <a:cubicBezTo>
                  <a:pt x="141" y="116"/>
                  <a:pt x="142" y="118"/>
                  <a:pt x="142" y="119"/>
                </a:cubicBezTo>
                <a:cubicBezTo>
                  <a:pt x="142" y="120"/>
                  <a:pt x="139" y="120"/>
                  <a:pt x="140" y="122"/>
                </a:cubicBezTo>
                <a:cubicBezTo>
                  <a:pt x="142" y="125"/>
                  <a:pt x="142" y="129"/>
                  <a:pt x="146" y="130"/>
                </a:cubicBezTo>
                <a:cubicBezTo>
                  <a:pt x="153" y="131"/>
                  <a:pt x="158" y="124"/>
                  <a:pt x="161" y="119"/>
                </a:cubicBezTo>
                <a:cubicBezTo>
                  <a:pt x="161" y="117"/>
                  <a:pt x="162" y="116"/>
                  <a:pt x="160" y="116"/>
                </a:cubicBezTo>
                <a:cubicBezTo>
                  <a:pt x="156" y="119"/>
                  <a:pt x="151" y="122"/>
                  <a:pt x="145" y="120"/>
                </a:cubicBezTo>
                <a:cubicBezTo>
                  <a:pt x="146" y="119"/>
                  <a:pt x="149" y="120"/>
                  <a:pt x="151" y="119"/>
                </a:cubicBezTo>
                <a:cubicBezTo>
                  <a:pt x="157" y="117"/>
                  <a:pt x="159" y="111"/>
                  <a:pt x="163" y="107"/>
                </a:cubicBezTo>
                <a:cubicBezTo>
                  <a:pt x="165" y="100"/>
                  <a:pt x="161" y="95"/>
                  <a:pt x="159" y="90"/>
                </a:cubicBezTo>
                <a:cubicBezTo>
                  <a:pt x="161" y="87"/>
                  <a:pt x="161" y="82"/>
                  <a:pt x="165" y="80"/>
                </a:cubicBezTo>
                <a:cubicBezTo>
                  <a:pt x="171" y="79"/>
                  <a:pt x="171" y="79"/>
                  <a:pt x="171" y="79"/>
                </a:cubicBezTo>
                <a:cubicBezTo>
                  <a:pt x="177" y="80"/>
                  <a:pt x="177" y="86"/>
                  <a:pt x="179" y="90"/>
                </a:cubicBezTo>
                <a:cubicBezTo>
                  <a:pt x="182" y="93"/>
                  <a:pt x="187" y="96"/>
                  <a:pt x="191" y="95"/>
                </a:cubicBezTo>
                <a:cubicBezTo>
                  <a:pt x="194" y="95"/>
                  <a:pt x="197" y="93"/>
                  <a:pt x="199" y="90"/>
                </a:cubicBezTo>
                <a:cubicBezTo>
                  <a:pt x="202" y="86"/>
                  <a:pt x="198" y="82"/>
                  <a:pt x="194" y="79"/>
                </a:cubicBezTo>
                <a:cubicBezTo>
                  <a:pt x="193" y="79"/>
                  <a:pt x="191" y="81"/>
                  <a:pt x="190" y="82"/>
                </a:cubicBezTo>
                <a:cubicBezTo>
                  <a:pt x="189" y="85"/>
                  <a:pt x="194" y="85"/>
                  <a:pt x="191" y="87"/>
                </a:cubicBezTo>
                <a:cubicBezTo>
                  <a:pt x="191" y="87"/>
                  <a:pt x="189" y="87"/>
                  <a:pt x="188" y="87"/>
                </a:cubicBezTo>
                <a:cubicBezTo>
                  <a:pt x="187" y="86"/>
                  <a:pt x="186" y="83"/>
                  <a:pt x="188" y="82"/>
                </a:cubicBezTo>
                <a:cubicBezTo>
                  <a:pt x="189" y="79"/>
                  <a:pt x="192" y="78"/>
                  <a:pt x="194" y="78"/>
                </a:cubicBezTo>
                <a:cubicBezTo>
                  <a:pt x="198" y="79"/>
                  <a:pt x="200" y="82"/>
                  <a:pt x="204" y="82"/>
                </a:cubicBezTo>
                <a:cubicBezTo>
                  <a:pt x="207" y="85"/>
                  <a:pt x="208" y="90"/>
                  <a:pt x="213" y="87"/>
                </a:cubicBezTo>
                <a:cubicBezTo>
                  <a:pt x="219" y="85"/>
                  <a:pt x="224" y="80"/>
                  <a:pt x="225" y="74"/>
                </a:cubicBezTo>
                <a:cubicBezTo>
                  <a:pt x="225" y="71"/>
                  <a:pt x="225" y="67"/>
                  <a:pt x="227" y="67"/>
                </a:cubicBezTo>
                <a:cubicBezTo>
                  <a:pt x="230" y="64"/>
                  <a:pt x="235" y="63"/>
                  <a:pt x="239" y="64"/>
                </a:cubicBezTo>
                <a:cubicBezTo>
                  <a:pt x="243" y="67"/>
                  <a:pt x="249" y="68"/>
                  <a:pt x="254" y="66"/>
                </a:cubicBezTo>
                <a:cubicBezTo>
                  <a:pt x="257" y="63"/>
                  <a:pt x="263" y="60"/>
                  <a:pt x="262" y="54"/>
                </a:cubicBezTo>
                <a:cubicBezTo>
                  <a:pt x="260" y="50"/>
                  <a:pt x="258" y="46"/>
                  <a:pt x="254" y="45"/>
                </a:cubicBezTo>
                <a:cubicBezTo>
                  <a:pt x="252" y="44"/>
                  <a:pt x="249" y="44"/>
                  <a:pt x="247" y="45"/>
                </a:cubicBezTo>
                <a:cubicBezTo>
                  <a:pt x="246" y="47"/>
                  <a:pt x="246" y="50"/>
                  <a:pt x="246" y="53"/>
                </a:cubicBezTo>
                <a:cubicBezTo>
                  <a:pt x="247" y="55"/>
                  <a:pt x="249" y="56"/>
                  <a:pt x="252" y="56"/>
                </a:cubicBezTo>
                <a:cubicBezTo>
                  <a:pt x="253" y="55"/>
                  <a:pt x="252" y="50"/>
                  <a:pt x="254" y="52"/>
                </a:cubicBezTo>
                <a:cubicBezTo>
                  <a:pt x="256" y="53"/>
                  <a:pt x="254" y="55"/>
                  <a:pt x="254" y="56"/>
                </a:cubicBezTo>
                <a:cubicBezTo>
                  <a:pt x="252" y="57"/>
                  <a:pt x="250" y="58"/>
                  <a:pt x="248" y="56"/>
                </a:cubicBezTo>
                <a:cubicBezTo>
                  <a:pt x="243" y="53"/>
                  <a:pt x="243" y="53"/>
                  <a:pt x="243" y="53"/>
                </a:cubicBezTo>
                <a:cubicBezTo>
                  <a:pt x="239" y="59"/>
                  <a:pt x="232" y="58"/>
                  <a:pt x="226" y="57"/>
                </a:cubicBezTo>
                <a:cubicBezTo>
                  <a:pt x="223" y="59"/>
                  <a:pt x="217" y="59"/>
                  <a:pt x="216" y="64"/>
                </a:cubicBezTo>
                <a:cubicBezTo>
                  <a:pt x="217" y="73"/>
                  <a:pt x="217" y="73"/>
                  <a:pt x="217" y="73"/>
                </a:cubicBezTo>
                <a:cubicBezTo>
                  <a:pt x="214" y="77"/>
                  <a:pt x="211" y="79"/>
                  <a:pt x="205" y="79"/>
                </a:cubicBezTo>
                <a:cubicBezTo>
                  <a:pt x="202" y="79"/>
                  <a:pt x="200" y="77"/>
                  <a:pt x="198" y="73"/>
                </a:cubicBezTo>
                <a:cubicBezTo>
                  <a:pt x="197" y="68"/>
                  <a:pt x="192" y="66"/>
                  <a:pt x="188" y="63"/>
                </a:cubicBezTo>
                <a:cubicBezTo>
                  <a:pt x="184" y="61"/>
                  <a:pt x="180" y="62"/>
                  <a:pt x="177" y="65"/>
                </a:cubicBezTo>
                <a:cubicBezTo>
                  <a:pt x="176" y="67"/>
                  <a:pt x="174" y="70"/>
                  <a:pt x="176" y="73"/>
                </a:cubicBezTo>
                <a:cubicBezTo>
                  <a:pt x="177" y="74"/>
                  <a:pt x="178" y="77"/>
                  <a:pt x="180" y="76"/>
                </a:cubicBezTo>
                <a:cubicBezTo>
                  <a:pt x="182" y="76"/>
                  <a:pt x="184" y="75"/>
                  <a:pt x="185" y="73"/>
                </a:cubicBezTo>
                <a:cubicBezTo>
                  <a:pt x="185" y="72"/>
                  <a:pt x="184" y="70"/>
                  <a:pt x="182" y="70"/>
                </a:cubicBezTo>
                <a:cubicBezTo>
                  <a:pt x="182" y="70"/>
                  <a:pt x="182" y="71"/>
                  <a:pt x="180" y="71"/>
                </a:cubicBezTo>
                <a:cubicBezTo>
                  <a:pt x="180" y="70"/>
                  <a:pt x="181" y="69"/>
                  <a:pt x="182" y="68"/>
                </a:cubicBezTo>
                <a:cubicBezTo>
                  <a:pt x="185" y="68"/>
                  <a:pt x="185" y="70"/>
                  <a:pt x="187" y="72"/>
                </a:cubicBezTo>
                <a:cubicBezTo>
                  <a:pt x="188" y="75"/>
                  <a:pt x="186" y="77"/>
                  <a:pt x="184" y="78"/>
                </a:cubicBezTo>
                <a:cubicBezTo>
                  <a:pt x="179" y="80"/>
                  <a:pt x="176" y="76"/>
                  <a:pt x="171" y="76"/>
                </a:cubicBezTo>
                <a:cubicBezTo>
                  <a:pt x="168" y="72"/>
                  <a:pt x="162" y="70"/>
                  <a:pt x="156" y="72"/>
                </a:cubicBezTo>
                <a:cubicBezTo>
                  <a:pt x="152" y="75"/>
                  <a:pt x="145" y="79"/>
                  <a:pt x="146" y="86"/>
                </a:cubicBezTo>
                <a:cubicBezTo>
                  <a:pt x="144" y="90"/>
                  <a:pt x="148" y="93"/>
                  <a:pt x="148" y="96"/>
                </a:cubicBezTo>
                <a:cubicBezTo>
                  <a:pt x="149" y="99"/>
                  <a:pt x="151" y="99"/>
                  <a:pt x="151" y="99"/>
                </a:cubicBezTo>
                <a:cubicBezTo>
                  <a:pt x="154" y="101"/>
                  <a:pt x="154" y="104"/>
                  <a:pt x="154" y="107"/>
                </a:cubicBezTo>
                <a:cubicBezTo>
                  <a:pt x="153" y="110"/>
                  <a:pt x="150" y="110"/>
                  <a:pt x="147" y="111"/>
                </a:cubicBezTo>
                <a:cubicBezTo>
                  <a:pt x="146" y="110"/>
                  <a:pt x="146" y="109"/>
                  <a:pt x="146" y="109"/>
                </a:cubicBezTo>
                <a:cubicBezTo>
                  <a:pt x="149" y="108"/>
                  <a:pt x="151" y="108"/>
                  <a:pt x="153" y="105"/>
                </a:cubicBezTo>
                <a:cubicBezTo>
                  <a:pt x="153" y="102"/>
                  <a:pt x="151" y="100"/>
                  <a:pt x="148" y="99"/>
                </a:cubicBezTo>
                <a:cubicBezTo>
                  <a:pt x="145" y="99"/>
                  <a:pt x="142" y="102"/>
                  <a:pt x="140" y="104"/>
                </a:cubicBezTo>
                <a:cubicBezTo>
                  <a:pt x="139" y="106"/>
                  <a:pt x="139" y="109"/>
                  <a:pt x="139" y="111"/>
                </a:cubicBezTo>
                <a:cubicBezTo>
                  <a:pt x="136" y="113"/>
                  <a:pt x="136" y="109"/>
                  <a:pt x="135" y="108"/>
                </a:cubicBezTo>
                <a:cubicBezTo>
                  <a:pt x="138" y="104"/>
                  <a:pt x="142" y="99"/>
                  <a:pt x="145" y="96"/>
                </a:cubicBezTo>
                <a:cubicBezTo>
                  <a:pt x="146" y="93"/>
                  <a:pt x="142" y="91"/>
                  <a:pt x="141" y="90"/>
                </a:cubicBezTo>
                <a:cubicBezTo>
                  <a:pt x="132" y="87"/>
                  <a:pt x="127" y="96"/>
                  <a:pt x="121" y="99"/>
                </a:cubicBezTo>
                <a:cubicBezTo>
                  <a:pt x="120" y="101"/>
                  <a:pt x="119" y="103"/>
                  <a:pt x="120" y="105"/>
                </a:cubicBezTo>
                <a:cubicBezTo>
                  <a:pt x="123" y="107"/>
                  <a:pt x="128" y="103"/>
                  <a:pt x="131" y="106"/>
                </a:cubicBezTo>
                <a:cubicBezTo>
                  <a:pt x="121" y="107"/>
                  <a:pt x="121" y="107"/>
                  <a:pt x="121" y="107"/>
                </a:cubicBezTo>
                <a:cubicBezTo>
                  <a:pt x="116" y="111"/>
                  <a:pt x="111" y="115"/>
                  <a:pt x="105" y="116"/>
                </a:cubicBezTo>
                <a:cubicBezTo>
                  <a:pt x="99" y="120"/>
                  <a:pt x="92" y="125"/>
                  <a:pt x="91" y="133"/>
                </a:cubicBezTo>
                <a:cubicBezTo>
                  <a:pt x="89" y="134"/>
                  <a:pt x="88" y="137"/>
                  <a:pt x="86" y="136"/>
                </a:cubicBezTo>
                <a:cubicBezTo>
                  <a:pt x="89" y="133"/>
                  <a:pt x="90" y="129"/>
                  <a:pt x="93" y="125"/>
                </a:cubicBezTo>
                <a:cubicBezTo>
                  <a:pt x="97" y="119"/>
                  <a:pt x="102" y="113"/>
                  <a:pt x="110" y="113"/>
                </a:cubicBezTo>
                <a:cubicBezTo>
                  <a:pt x="118" y="107"/>
                  <a:pt x="118" y="107"/>
                  <a:pt x="118" y="107"/>
                </a:cubicBezTo>
                <a:cubicBezTo>
                  <a:pt x="117" y="99"/>
                  <a:pt x="123" y="95"/>
                  <a:pt x="128" y="90"/>
                </a:cubicBezTo>
                <a:cubicBezTo>
                  <a:pt x="132" y="87"/>
                  <a:pt x="138" y="89"/>
                  <a:pt x="143" y="87"/>
                </a:cubicBezTo>
                <a:cubicBezTo>
                  <a:pt x="145" y="85"/>
                  <a:pt x="145" y="82"/>
                  <a:pt x="146" y="79"/>
                </a:cubicBezTo>
                <a:cubicBezTo>
                  <a:pt x="150" y="73"/>
                  <a:pt x="155" y="69"/>
                  <a:pt x="162" y="69"/>
                </a:cubicBezTo>
                <a:cubicBezTo>
                  <a:pt x="165" y="69"/>
                  <a:pt x="165" y="66"/>
                  <a:pt x="166" y="64"/>
                </a:cubicBezTo>
                <a:cubicBezTo>
                  <a:pt x="171" y="58"/>
                  <a:pt x="178" y="47"/>
                  <a:pt x="187" y="50"/>
                </a:cubicBezTo>
                <a:cubicBezTo>
                  <a:pt x="191" y="53"/>
                  <a:pt x="194" y="56"/>
                  <a:pt x="195" y="61"/>
                </a:cubicBezTo>
                <a:cubicBezTo>
                  <a:pt x="193" y="66"/>
                  <a:pt x="200" y="69"/>
                  <a:pt x="200" y="74"/>
                </a:cubicBezTo>
                <a:cubicBezTo>
                  <a:pt x="202" y="77"/>
                  <a:pt x="205" y="76"/>
                  <a:pt x="206" y="77"/>
                </a:cubicBezTo>
                <a:cubicBezTo>
                  <a:pt x="210" y="76"/>
                  <a:pt x="214" y="76"/>
                  <a:pt x="214" y="71"/>
                </a:cubicBezTo>
                <a:cubicBezTo>
                  <a:pt x="215" y="67"/>
                  <a:pt x="212" y="64"/>
                  <a:pt x="215" y="61"/>
                </a:cubicBezTo>
                <a:cubicBezTo>
                  <a:pt x="214" y="56"/>
                  <a:pt x="206" y="57"/>
                  <a:pt x="205" y="51"/>
                </a:cubicBezTo>
                <a:cubicBezTo>
                  <a:pt x="204" y="46"/>
                  <a:pt x="205" y="41"/>
                  <a:pt x="208" y="36"/>
                </a:cubicBezTo>
                <a:cubicBezTo>
                  <a:pt x="211" y="34"/>
                  <a:pt x="215" y="31"/>
                  <a:pt x="220" y="30"/>
                </a:cubicBezTo>
                <a:cubicBezTo>
                  <a:pt x="223" y="31"/>
                  <a:pt x="228" y="32"/>
                  <a:pt x="231" y="30"/>
                </a:cubicBezTo>
                <a:cubicBezTo>
                  <a:pt x="234" y="27"/>
                  <a:pt x="238" y="27"/>
                  <a:pt x="243" y="27"/>
                </a:cubicBezTo>
                <a:cubicBezTo>
                  <a:pt x="246" y="29"/>
                  <a:pt x="249" y="28"/>
                  <a:pt x="252" y="27"/>
                </a:cubicBezTo>
                <a:cubicBezTo>
                  <a:pt x="253" y="25"/>
                  <a:pt x="256" y="24"/>
                  <a:pt x="256" y="21"/>
                </a:cubicBezTo>
                <a:cubicBezTo>
                  <a:pt x="260" y="16"/>
                  <a:pt x="267" y="13"/>
                  <a:pt x="273" y="12"/>
                </a:cubicBezTo>
                <a:cubicBezTo>
                  <a:pt x="277" y="12"/>
                  <a:pt x="282" y="12"/>
                  <a:pt x="286" y="12"/>
                </a:cubicBezTo>
                <a:cubicBezTo>
                  <a:pt x="293" y="13"/>
                  <a:pt x="298" y="6"/>
                  <a:pt x="305" y="9"/>
                </a:cubicBezTo>
                <a:cubicBezTo>
                  <a:pt x="308" y="10"/>
                  <a:pt x="310" y="14"/>
                  <a:pt x="313" y="12"/>
                </a:cubicBezTo>
                <a:cubicBezTo>
                  <a:pt x="317" y="6"/>
                  <a:pt x="323" y="5"/>
                  <a:pt x="328" y="3"/>
                </a:cubicBezTo>
                <a:cubicBezTo>
                  <a:pt x="332" y="2"/>
                  <a:pt x="336" y="3"/>
                  <a:pt x="341" y="1"/>
                </a:cubicBezTo>
                <a:cubicBezTo>
                  <a:pt x="349" y="2"/>
                  <a:pt x="358" y="0"/>
                  <a:pt x="365" y="5"/>
                </a:cubicBezTo>
                <a:close/>
                <a:moveTo>
                  <a:pt x="368" y="10"/>
                </a:moveTo>
                <a:cubicBezTo>
                  <a:pt x="375" y="10"/>
                  <a:pt x="381" y="13"/>
                  <a:pt x="383" y="20"/>
                </a:cubicBezTo>
                <a:cubicBezTo>
                  <a:pt x="384" y="23"/>
                  <a:pt x="384" y="25"/>
                  <a:pt x="383" y="27"/>
                </a:cubicBezTo>
                <a:cubicBezTo>
                  <a:pt x="381" y="30"/>
                  <a:pt x="380" y="31"/>
                  <a:pt x="378" y="32"/>
                </a:cubicBezTo>
                <a:cubicBezTo>
                  <a:pt x="375" y="27"/>
                  <a:pt x="373" y="21"/>
                  <a:pt x="367" y="19"/>
                </a:cubicBezTo>
                <a:cubicBezTo>
                  <a:pt x="361" y="19"/>
                  <a:pt x="355" y="13"/>
                  <a:pt x="349" y="14"/>
                </a:cubicBezTo>
                <a:cubicBezTo>
                  <a:pt x="343" y="15"/>
                  <a:pt x="339" y="15"/>
                  <a:pt x="333" y="15"/>
                </a:cubicBezTo>
                <a:cubicBezTo>
                  <a:pt x="327" y="18"/>
                  <a:pt x="327" y="18"/>
                  <a:pt x="327" y="18"/>
                </a:cubicBezTo>
                <a:cubicBezTo>
                  <a:pt x="323" y="22"/>
                  <a:pt x="315" y="23"/>
                  <a:pt x="312" y="30"/>
                </a:cubicBezTo>
                <a:cubicBezTo>
                  <a:pt x="310" y="38"/>
                  <a:pt x="310" y="38"/>
                  <a:pt x="310" y="38"/>
                </a:cubicBezTo>
                <a:cubicBezTo>
                  <a:pt x="308" y="38"/>
                  <a:pt x="306" y="37"/>
                  <a:pt x="304" y="35"/>
                </a:cubicBezTo>
                <a:cubicBezTo>
                  <a:pt x="301" y="29"/>
                  <a:pt x="303" y="24"/>
                  <a:pt x="306" y="18"/>
                </a:cubicBezTo>
                <a:cubicBezTo>
                  <a:pt x="312" y="14"/>
                  <a:pt x="318" y="12"/>
                  <a:pt x="324" y="7"/>
                </a:cubicBezTo>
                <a:cubicBezTo>
                  <a:pt x="335" y="4"/>
                  <a:pt x="335" y="4"/>
                  <a:pt x="335" y="4"/>
                </a:cubicBezTo>
                <a:cubicBezTo>
                  <a:pt x="339" y="6"/>
                  <a:pt x="344" y="4"/>
                  <a:pt x="347" y="3"/>
                </a:cubicBezTo>
                <a:cubicBezTo>
                  <a:pt x="355" y="3"/>
                  <a:pt x="363" y="4"/>
                  <a:pt x="368" y="10"/>
                </a:cubicBezTo>
                <a:close/>
                <a:moveTo>
                  <a:pt x="388" y="6"/>
                </a:moveTo>
                <a:cubicBezTo>
                  <a:pt x="388" y="7"/>
                  <a:pt x="387" y="8"/>
                  <a:pt x="385" y="9"/>
                </a:cubicBezTo>
                <a:cubicBezTo>
                  <a:pt x="384" y="11"/>
                  <a:pt x="381" y="13"/>
                  <a:pt x="379" y="11"/>
                </a:cubicBezTo>
                <a:cubicBezTo>
                  <a:pt x="378" y="10"/>
                  <a:pt x="376" y="9"/>
                  <a:pt x="378" y="8"/>
                </a:cubicBezTo>
                <a:cubicBezTo>
                  <a:pt x="381" y="4"/>
                  <a:pt x="384" y="4"/>
                  <a:pt x="388" y="5"/>
                </a:cubicBezTo>
                <a:lnTo>
                  <a:pt x="388" y="6"/>
                </a:lnTo>
                <a:close/>
                <a:moveTo>
                  <a:pt x="430" y="14"/>
                </a:moveTo>
                <a:cubicBezTo>
                  <a:pt x="437" y="20"/>
                  <a:pt x="445" y="9"/>
                  <a:pt x="453" y="13"/>
                </a:cubicBezTo>
                <a:cubicBezTo>
                  <a:pt x="458" y="15"/>
                  <a:pt x="462" y="19"/>
                  <a:pt x="465" y="24"/>
                </a:cubicBezTo>
                <a:cubicBezTo>
                  <a:pt x="466" y="28"/>
                  <a:pt x="464" y="33"/>
                  <a:pt x="460" y="36"/>
                </a:cubicBezTo>
                <a:cubicBezTo>
                  <a:pt x="457" y="38"/>
                  <a:pt x="453" y="36"/>
                  <a:pt x="449" y="38"/>
                </a:cubicBezTo>
                <a:cubicBezTo>
                  <a:pt x="447" y="37"/>
                  <a:pt x="444" y="35"/>
                  <a:pt x="443" y="33"/>
                </a:cubicBezTo>
                <a:cubicBezTo>
                  <a:pt x="442" y="30"/>
                  <a:pt x="444" y="28"/>
                  <a:pt x="445" y="27"/>
                </a:cubicBezTo>
                <a:cubicBezTo>
                  <a:pt x="447" y="26"/>
                  <a:pt x="448" y="25"/>
                  <a:pt x="450" y="26"/>
                </a:cubicBezTo>
                <a:cubicBezTo>
                  <a:pt x="451" y="28"/>
                  <a:pt x="448" y="30"/>
                  <a:pt x="450" y="31"/>
                </a:cubicBezTo>
                <a:cubicBezTo>
                  <a:pt x="451" y="30"/>
                  <a:pt x="452" y="30"/>
                  <a:pt x="453" y="29"/>
                </a:cubicBezTo>
                <a:cubicBezTo>
                  <a:pt x="453" y="27"/>
                  <a:pt x="452" y="24"/>
                  <a:pt x="449" y="24"/>
                </a:cubicBezTo>
                <a:cubicBezTo>
                  <a:pt x="445" y="22"/>
                  <a:pt x="444" y="27"/>
                  <a:pt x="441" y="28"/>
                </a:cubicBezTo>
                <a:cubicBezTo>
                  <a:pt x="439" y="27"/>
                  <a:pt x="436" y="24"/>
                  <a:pt x="433" y="23"/>
                </a:cubicBezTo>
                <a:cubicBezTo>
                  <a:pt x="428" y="23"/>
                  <a:pt x="424" y="23"/>
                  <a:pt x="421" y="25"/>
                </a:cubicBezTo>
                <a:cubicBezTo>
                  <a:pt x="415" y="24"/>
                  <a:pt x="416" y="16"/>
                  <a:pt x="410" y="16"/>
                </a:cubicBezTo>
                <a:cubicBezTo>
                  <a:pt x="405" y="18"/>
                  <a:pt x="402" y="18"/>
                  <a:pt x="399" y="15"/>
                </a:cubicBezTo>
                <a:cubicBezTo>
                  <a:pt x="396" y="15"/>
                  <a:pt x="393" y="16"/>
                  <a:pt x="392" y="19"/>
                </a:cubicBezTo>
                <a:cubicBezTo>
                  <a:pt x="392" y="21"/>
                  <a:pt x="390" y="24"/>
                  <a:pt x="393" y="24"/>
                </a:cubicBezTo>
                <a:cubicBezTo>
                  <a:pt x="394" y="24"/>
                  <a:pt x="396" y="24"/>
                  <a:pt x="396" y="24"/>
                </a:cubicBezTo>
                <a:cubicBezTo>
                  <a:pt x="396" y="21"/>
                  <a:pt x="392" y="21"/>
                  <a:pt x="394" y="18"/>
                </a:cubicBezTo>
                <a:cubicBezTo>
                  <a:pt x="396" y="17"/>
                  <a:pt x="399" y="18"/>
                  <a:pt x="401" y="18"/>
                </a:cubicBezTo>
                <a:cubicBezTo>
                  <a:pt x="404" y="21"/>
                  <a:pt x="403" y="25"/>
                  <a:pt x="403" y="28"/>
                </a:cubicBezTo>
                <a:cubicBezTo>
                  <a:pt x="401" y="31"/>
                  <a:pt x="399" y="33"/>
                  <a:pt x="396" y="33"/>
                </a:cubicBezTo>
                <a:cubicBezTo>
                  <a:pt x="393" y="32"/>
                  <a:pt x="389" y="31"/>
                  <a:pt x="386" y="27"/>
                </a:cubicBezTo>
                <a:cubicBezTo>
                  <a:pt x="384" y="14"/>
                  <a:pt x="384" y="14"/>
                  <a:pt x="384" y="14"/>
                </a:cubicBezTo>
                <a:cubicBezTo>
                  <a:pt x="387" y="9"/>
                  <a:pt x="393" y="5"/>
                  <a:pt x="399" y="6"/>
                </a:cubicBezTo>
                <a:cubicBezTo>
                  <a:pt x="402" y="8"/>
                  <a:pt x="404" y="4"/>
                  <a:pt x="407" y="4"/>
                </a:cubicBezTo>
                <a:cubicBezTo>
                  <a:pt x="416" y="4"/>
                  <a:pt x="424" y="9"/>
                  <a:pt x="430" y="14"/>
                </a:cubicBezTo>
                <a:close/>
                <a:moveTo>
                  <a:pt x="307" y="13"/>
                </a:moveTo>
                <a:cubicBezTo>
                  <a:pt x="306" y="15"/>
                  <a:pt x="305" y="19"/>
                  <a:pt x="301" y="19"/>
                </a:cubicBezTo>
                <a:cubicBezTo>
                  <a:pt x="299" y="16"/>
                  <a:pt x="296" y="15"/>
                  <a:pt x="295" y="12"/>
                </a:cubicBezTo>
                <a:cubicBezTo>
                  <a:pt x="298" y="10"/>
                  <a:pt x="304" y="10"/>
                  <a:pt x="307" y="13"/>
                </a:cubicBezTo>
                <a:close/>
                <a:moveTo>
                  <a:pt x="280" y="15"/>
                </a:moveTo>
                <a:cubicBezTo>
                  <a:pt x="284" y="14"/>
                  <a:pt x="288" y="13"/>
                  <a:pt x="292" y="14"/>
                </a:cubicBezTo>
                <a:cubicBezTo>
                  <a:pt x="296" y="15"/>
                  <a:pt x="299" y="19"/>
                  <a:pt x="301" y="24"/>
                </a:cubicBezTo>
                <a:cubicBezTo>
                  <a:pt x="298" y="27"/>
                  <a:pt x="303" y="33"/>
                  <a:pt x="299" y="35"/>
                </a:cubicBezTo>
                <a:cubicBezTo>
                  <a:pt x="297" y="38"/>
                  <a:pt x="294" y="40"/>
                  <a:pt x="290" y="39"/>
                </a:cubicBezTo>
                <a:cubicBezTo>
                  <a:pt x="286" y="39"/>
                  <a:pt x="285" y="36"/>
                  <a:pt x="283" y="34"/>
                </a:cubicBezTo>
                <a:cubicBezTo>
                  <a:pt x="283" y="32"/>
                  <a:pt x="283" y="30"/>
                  <a:pt x="283" y="28"/>
                </a:cubicBezTo>
                <a:cubicBezTo>
                  <a:pt x="285" y="26"/>
                  <a:pt x="288" y="25"/>
                  <a:pt x="290" y="26"/>
                </a:cubicBezTo>
                <a:cubicBezTo>
                  <a:pt x="292" y="27"/>
                  <a:pt x="290" y="32"/>
                  <a:pt x="294" y="31"/>
                </a:cubicBezTo>
                <a:cubicBezTo>
                  <a:pt x="295" y="30"/>
                  <a:pt x="295" y="27"/>
                  <a:pt x="294" y="25"/>
                </a:cubicBezTo>
                <a:cubicBezTo>
                  <a:pt x="292" y="24"/>
                  <a:pt x="289" y="22"/>
                  <a:pt x="287" y="24"/>
                </a:cubicBezTo>
                <a:cubicBezTo>
                  <a:pt x="283" y="24"/>
                  <a:pt x="280" y="30"/>
                  <a:pt x="277" y="26"/>
                </a:cubicBezTo>
                <a:cubicBezTo>
                  <a:pt x="274" y="27"/>
                  <a:pt x="269" y="28"/>
                  <a:pt x="269" y="32"/>
                </a:cubicBezTo>
                <a:cubicBezTo>
                  <a:pt x="269" y="33"/>
                  <a:pt x="269" y="35"/>
                  <a:pt x="266" y="36"/>
                </a:cubicBezTo>
                <a:cubicBezTo>
                  <a:pt x="261" y="35"/>
                  <a:pt x="255" y="33"/>
                  <a:pt x="250" y="37"/>
                </a:cubicBezTo>
                <a:cubicBezTo>
                  <a:pt x="248" y="38"/>
                  <a:pt x="246" y="41"/>
                  <a:pt x="245" y="42"/>
                </a:cubicBezTo>
                <a:cubicBezTo>
                  <a:pt x="242" y="41"/>
                  <a:pt x="238" y="41"/>
                  <a:pt x="236" y="42"/>
                </a:cubicBezTo>
                <a:cubicBezTo>
                  <a:pt x="235" y="43"/>
                  <a:pt x="235" y="45"/>
                  <a:pt x="235" y="46"/>
                </a:cubicBezTo>
                <a:cubicBezTo>
                  <a:pt x="236" y="47"/>
                  <a:pt x="237" y="47"/>
                  <a:pt x="237" y="47"/>
                </a:cubicBezTo>
                <a:cubicBezTo>
                  <a:pt x="239" y="45"/>
                  <a:pt x="238" y="43"/>
                  <a:pt x="240" y="43"/>
                </a:cubicBezTo>
                <a:cubicBezTo>
                  <a:pt x="242" y="43"/>
                  <a:pt x="243" y="44"/>
                  <a:pt x="243" y="45"/>
                </a:cubicBezTo>
                <a:cubicBezTo>
                  <a:pt x="245" y="50"/>
                  <a:pt x="240" y="53"/>
                  <a:pt x="237" y="56"/>
                </a:cubicBezTo>
                <a:cubicBezTo>
                  <a:pt x="233" y="56"/>
                  <a:pt x="228" y="56"/>
                  <a:pt x="224" y="53"/>
                </a:cubicBezTo>
                <a:cubicBezTo>
                  <a:pt x="221" y="50"/>
                  <a:pt x="221" y="46"/>
                  <a:pt x="221" y="42"/>
                </a:cubicBezTo>
                <a:cubicBezTo>
                  <a:pt x="223" y="35"/>
                  <a:pt x="231" y="31"/>
                  <a:pt x="237" y="30"/>
                </a:cubicBezTo>
                <a:cubicBezTo>
                  <a:pt x="243" y="29"/>
                  <a:pt x="250" y="33"/>
                  <a:pt x="255" y="28"/>
                </a:cubicBezTo>
                <a:cubicBezTo>
                  <a:pt x="262" y="19"/>
                  <a:pt x="262" y="19"/>
                  <a:pt x="262" y="19"/>
                </a:cubicBezTo>
                <a:cubicBezTo>
                  <a:pt x="268" y="17"/>
                  <a:pt x="274" y="11"/>
                  <a:pt x="280" y="15"/>
                </a:cubicBezTo>
                <a:close/>
                <a:moveTo>
                  <a:pt x="478" y="24"/>
                </a:moveTo>
                <a:cubicBezTo>
                  <a:pt x="477" y="27"/>
                  <a:pt x="479" y="31"/>
                  <a:pt x="477" y="34"/>
                </a:cubicBezTo>
                <a:cubicBezTo>
                  <a:pt x="475" y="37"/>
                  <a:pt x="472" y="37"/>
                  <a:pt x="469" y="38"/>
                </a:cubicBezTo>
                <a:cubicBezTo>
                  <a:pt x="465" y="37"/>
                  <a:pt x="465" y="37"/>
                  <a:pt x="465" y="37"/>
                </a:cubicBezTo>
                <a:cubicBezTo>
                  <a:pt x="465" y="34"/>
                  <a:pt x="468" y="30"/>
                  <a:pt x="468" y="26"/>
                </a:cubicBezTo>
                <a:cubicBezTo>
                  <a:pt x="467" y="23"/>
                  <a:pt x="465" y="18"/>
                  <a:pt x="462" y="16"/>
                </a:cubicBezTo>
                <a:cubicBezTo>
                  <a:pt x="461" y="15"/>
                  <a:pt x="462" y="15"/>
                  <a:pt x="463" y="15"/>
                </a:cubicBezTo>
                <a:cubicBezTo>
                  <a:pt x="469" y="15"/>
                  <a:pt x="476" y="18"/>
                  <a:pt x="478" y="24"/>
                </a:cubicBezTo>
                <a:close/>
                <a:moveTo>
                  <a:pt x="361" y="21"/>
                </a:moveTo>
                <a:cubicBezTo>
                  <a:pt x="364" y="21"/>
                  <a:pt x="368" y="23"/>
                  <a:pt x="372" y="24"/>
                </a:cubicBezTo>
                <a:cubicBezTo>
                  <a:pt x="373" y="28"/>
                  <a:pt x="375" y="33"/>
                  <a:pt x="374" y="36"/>
                </a:cubicBezTo>
                <a:cubicBezTo>
                  <a:pt x="373" y="39"/>
                  <a:pt x="371" y="40"/>
                  <a:pt x="369" y="41"/>
                </a:cubicBezTo>
                <a:cubicBezTo>
                  <a:pt x="365" y="47"/>
                  <a:pt x="359" y="47"/>
                  <a:pt x="354" y="49"/>
                </a:cubicBezTo>
                <a:cubicBezTo>
                  <a:pt x="350" y="49"/>
                  <a:pt x="348" y="46"/>
                  <a:pt x="345" y="44"/>
                </a:cubicBezTo>
                <a:cubicBezTo>
                  <a:pt x="346" y="41"/>
                  <a:pt x="344" y="37"/>
                  <a:pt x="346" y="34"/>
                </a:cubicBezTo>
                <a:cubicBezTo>
                  <a:pt x="347" y="33"/>
                  <a:pt x="350" y="31"/>
                  <a:pt x="352" y="32"/>
                </a:cubicBezTo>
                <a:cubicBezTo>
                  <a:pt x="354" y="33"/>
                  <a:pt x="357" y="34"/>
                  <a:pt x="356" y="36"/>
                </a:cubicBezTo>
                <a:cubicBezTo>
                  <a:pt x="355" y="37"/>
                  <a:pt x="353" y="36"/>
                  <a:pt x="353" y="38"/>
                </a:cubicBezTo>
                <a:cubicBezTo>
                  <a:pt x="353" y="39"/>
                  <a:pt x="355" y="39"/>
                  <a:pt x="355" y="39"/>
                </a:cubicBezTo>
                <a:cubicBezTo>
                  <a:pt x="357" y="39"/>
                  <a:pt x="358" y="38"/>
                  <a:pt x="358" y="36"/>
                </a:cubicBezTo>
                <a:cubicBezTo>
                  <a:pt x="358" y="34"/>
                  <a:pt x="358" y="30"/>
                  <a:pt x="354" y="30"/>
                </a:cubicBezTo>
                <a:cubicBezTo>
                  <a:pt x="350" y="27"/>
                  <a:pt x="347" y="30"/>
                  <a:pt x="343" y="32"/>
                </a:cubicBezTo>
                <a:cubicBezTo>
                  <a:pt x="340" y="31"/>
                  <a:pt x="335" y="30"/>
                  <a:pt x="331" y="32"/>
                </a:cubicBezTo>
                <a:cubicBezTo>
                  <a:pt x="329" y="33"/>
                  <a:pt x="329" y="35"/>
                  <a:pt x="329" y="37"/>
                </a:cubicBezTo>
                <a:cubicBezTo>
                  <a:pt x="329" y="38"/>
                  <a:pt x="330" y="41"/>
                  <a:pt x="332" y="41"/>
                </a:cubicBezTo>
                <a:cubicBezTo>
                  <a:pt x="333" y="41"/>
                  <a:pt x="335" y="40"/>
                  <a:pt x="335" y="38"/>
                </a:cubicBezTo>
                <a:cubicBezTo>
                  <a:pt x="335" y="37"/>
                  <a:pt x="333" y="37"/>
                  <a:pt x="332" y="36"/>
                </a:cubicBezTo>
                <a:cubicBezTo>
                  <a:pt x="332" y="35"/>
                  <a:pt x="334" y="33"/>
                  <a:pt x="335" y="33"/>
                </a:cubicBezTo>
                <a:cubicBezTo>
                  <a:pt x="339" y="32"/>
                  <a:pt x="342" y="35"/>
                  <a:pt x="343" y="37"/>
                </a:cubicBezTo>
                <a:cubicBezTo>
                  <a:pt x="344" y="41"/>
                  <a:pt x="344" y="44"/>
                  <a:pt x="341" y="46"/>
                </a:cubicBezTo>
                <a:cubicBezTo>
                  <a:pt x="338" y="49"/>
                  <a:pt x="333" y="50"/>
                  <a:pt x="328" y="49"/>
                </a:cubicBezTo>
                <a:cubicBezTo>
                  <a:pt x="324" y="46"/>
                  <a:pt x="317" y="45"/>
                  <a:pt x="314" y="39"/>
                </a:cubicBezTo>
                <a:cubicBezTo>
                  <a:pt x="312" y="34"/>
                  <a:pt x="315" y="30"/>
                  <a:pt x="318" y="26"/>
                </a:cubicBezTo>
                <a:cubicBezTo>
                  <a:pt x="322" y="24"/>
                  <a:pt x="327" y="24"/>
                  <a:pt x="330" y="19"/>
                </a:cubicBezTo>
                <a:cubicBezTo>
                  <a:pt x="333" y="18"/>
                  <a:pt x="338" y="16"/>
                  <a:pt x="341" y="19"/>
                </a:cubicBezTo>
                <a:cubicBezTo>
                  <a:pt x="347" y="15"/>
                  <a:pt x="355" y="17"/>
                  <a:pt x="361" y="21"/>
                </a:cubicBezTo>
                <a:close/>
                <a:moveTo>
                  <a:pt x="436" y="27"/>
                </a:moveTo>
                <a:cubicBezTo>
                  <a:pt x="436" y="30"/>
                  <a:pt x="432" y="29"/>
                  <a:pt x="430" y="30"/>
                </a:cubicBezTo>
                <a:cubicBezTo>
                  <a:pt x="426" y="34"/>
                  <a:pt x="426" y="34"/>
                  <a:pt x="426" y="34"/>
                </a:cubicBezTo>
                <a:cubicBezTo>
                  <a:pt x="422" y="38"/>
                  <a:pt x="424" y="44"/>
                  <a:pt x="426" y="49"/>
                </a:cubicBezTo>
                <a:cubicBezTo>
                  <a:pt x="422" y="49"/>
                  <a:pt x="419" y="46"/>
                  <a:pt x="417" y="44"/>
                </a:cubicBezTo>
                <a:cubicBezTo>
                  <a:pt x="416" y="40"/>
                  <a:pt x="416" y="35"/>
                  <a:pt x="417" y="33"/>
                </a:cubicBezTo>
                <a:cubicBezTo>
                  <a:pt x="422" y="29"/>
                  <a:pt x="426" y="23"/>
                  <a:pt x="433" y="26"/>
                </a:cubicBezTo>
                <a:cubicBezTo>
                  <a:pt x="434" y="26"/>
                  <a:pt x="436" y="27"/>
                  <a:pt x="436" y="27"/>
                </a:cubicBezTo>
                <a:close/>
                <a:moveTo>
                  <a:pt x="522" y="41"/>
                </a:moveTo>
                <a:cubicBezTo>
                  <a:pt x="522" y="44"/>
                  <a:pt x="520" y="47"/>
                  <a:pt x="518" y="49"/>
                </a:cubicBezTo>
                <a:cubicBezTo>
                  <a:pt x="517" y="49"/>
                  <a:pt x="517" y="49"/>
                  <a:pt x="517" y="49"/>
                </a:cubicBezTo>
                <a:cubicBezTo>
                  <a:pt x="515" y="47"/>
                  <a:pt x="517" y="44"/>
                  <a:pt x="515" y="43"/>
                </a:cubicBezTo>
                <a:cubicBezTo>
                  <a:pt x="512" y="38"/>
                  <a:pt x="509" y="35"/>
                  <a:pt x="503" y="36"/>
                </a:cubicBezTo>
                <a:cubicBezTo>
                  <a:pt x="500" y="37"/>
                  <a:pt x="497" y="41"/>
                  <a:pt x="494" y="39"/>
                </a:cubicBezTo>
                <a:cubicBezTo>
                  <a:pt x="494" y="36"/>
                  <a:pt x="496" y="34"/>
                  <a:pt x="498" y="32"/>
                </a:cubicBezTo>
                <a:cubicBezTo>
                  <a:pt x="500" y="31"/>
                  <a:pt x="503" y="29"/>
                  <a:pt x="506" y="30"/>
                </a:cubicBezTo>
                <a:cubicBezTo>
                  <a:pt x="513" y="31"/>
                  <a:pt x="522" y="33"/>
                  <a:pt x="522" y="41"/>
                </a:cubicBezTo>
                <a:close/>
                <a:moveTo>
                  <a:pt x="400" y="34"/>
                </a:moveTo>
                <a:cubicBezTo>
                  <a:pt x="401" y="35"/>
                  <a:pt x="400" y="36"/>
                  <a:pt x="399" y="38"/>
                </a:cubicBezTo>
                <a:cubicBezTo>
                  <a:pt x="398" y="39"/>
                  <a:pt x="395" y="42"/>
                  <a:pt x="393" y="41"/>
                </a:cubicBezTo>
                <a:cubicBezTo>
                  <a:pt x="390" y="43"/>
                  <a:pt x="385" y="44"/>
                  <a:pt x="382" y="42"/>
                </a:cubicBezTo>
                <a:cubicBezTo>
                  <a:pt x="380" y="41"/>
                  <a:pt x="378" y="40"/>
                  <a:pt x="376" y="38"/>
                </a:cubicBezTo>
                <a:cubicBezTo>
                  <a:pt x="375" y="33"/>
                  <a:pt x="382" y="34"/>
                  <a:pt x="384" y="30"/>
                </a:cubicBezTo>
                <a:cubicBezTo>
                  <a:pt x="389" y="32"/>
                  <a:pt x="394" y="36"/>
                  <a:pt x="400" y="34"/>
                </a:cubicBezTo>
                <a:close/>
                <a:moveTo>
                  <a:pt x="224" y="33"/>
                </a:moveTo>
                <a:cubicBezTo>
                  <a:pt x="224" y="35"/>
                  <a:pt x="222" y="35"/>
                  <a:pt x="221" y="36"/>
                </a:cubicBezTo>
                <a:cubicBezTo>
                  <a:pt x="217" y="40"/>
                  <a:pt x="219" y="46"/>
                  <a:pt x="220" y="50"/>
                </a:cubicBezTo>
                <a:cubicBezTo>
                  <a:pt x="220" y="53"/>
                  <a:pt x="224" y="55"/>
                  <a:pt x="222" y="56"/>
                </a:cubicBezTo>
                <a:cubicBezTo>
                  <a:pt x="217" y="59"/>
                  <a:pt x="214" y="56"/>
                  <a:pt x="209" y="53"/>
                </a:cubicBezTo>
                <a:cubicBezTo>
                  <a:pt x="207" y="50"/>
                  <a:pt x="208" y="45"/>
                  <a:pt x="208" y="41"/>
                </a:cubicBezTo>
                <a:cubicBezTo>
                  <a:pt x="210" y="35"/>
                  <a:pt x="216" y="33"/>
                  <a:pt x="222" y="32"/>
                </a:cubicBezTo>
                <a:cubicBezTo>
                  <a:pt x="223" y="32"/>
                  <a:pt x="223" y="33"/>
                  <a:pt x="224" y="33"/>
                </a:cubicBezTo>
                <a:close/>
                <a:moveTo>
                  <a:pt x="267" y="40"/>
                </a:moveTo>
                <a:cubicBezTo>
                  <a:pt x="271" y="41"/>
                  <a:pt x="270" y="45"/>
                  <a:pt x="272" y="48"/>
                </a:cubicBezTo>
                <a:cubicBezTo>
                  <a:pt x="272" y="52"/>
                  <a:pt x="270" y="56"/>
                  <a:pt x="267" y="59"/>
                </a:cubicBezTo>
                <a:cubicBezTo>
                  <a:pt x="266" y="59"/>
                  <a:pt x="265" y="59"/>
                  <a:pt x="264" y="59"/>
                </a:cubicBezTo>
                <a:cubicBezTo>
                  <a:pt x="263" y="57"/>
                  <a:pt x="265" y="55"/>
                  <a:pt x="264" y="53"/>
                </a:cubicBezTo>
                <a:cubicBezTo>
                  <a:pt x="263" y="47"/>
                  <a:pt x="257" y="43"/>
                  <a:pt x="252" y="42"/>
                </a:cubicBezTo>
                <a:cubicBezTo>
                  <a:pt x="252" y="42"/>
                  <a:pt x="250" y="43"/>
                  <a:pt x="249" y="41"/>
                </a:cubicBezTo>
                <a:cubicBezTo>
                  <a:pt x="251" y="38"/>
                  <a:pt x="255" y="38"/>
                  <a:pt x="258" y="37"/>
                </a:cubicBezTo>
                <a:cubicBezTo>
                  <a:pt x="262" y="36"/>
                  <a:pt x="263" y="44"/>
                  <a:pt x="267" y="40"/>
                </a:cubicBezTo>
                <a:close/>
                <a:moveTo>
                  <a:pt x="312" y="42"/>
                </a:moveTo>
                <a:cubicBezTo>
                  <a:pt x="312" y="44"/>
                  <a:pt x="312" y="45"/>
                  <a:pt x="312" y="46"/>
                </a:cubicBezTo>
                <a:cubicBezTo>
                  <a:pt x="309" y="49"/>
                  <a:pt x="306" y="52"/>
                  <a:pt x="302" y="50"/>
                </a:cubicBezTo>
                <a:cubicBezTo>
                  <a:pt x="298" y="48"/>
                  <a:pt x="295" y="50"/>
                  <a:pt x="292" y="48"/>
                </a:cubicBezTo>
                <a:cubicBezTo>
                  <a:pt x="289" y="47"/>
                  <a:pt x="285" y="44"/>
                  <a:pt x="285" y="41"/>
                </a:cubicBezTo>
                <a:cubicBezTo>
                  <a:pt x="288" y="42"/>
                  <a:pt x="292" y="42"/>
                  <a:pt x="295" y="41"/>
                </a:cubicBezTo>
                <a:cubicBezTo>
                  <a:pt x="301" y="37"/>
                  <a:pt x="301" y="37"/>
                  <a:pt x="301" y="37"/>
                </a:cubicBezTo>
                <a:cubicBezTo>
                  <a:pt x="305" y="39"/>
                  <a:pt x="308" y="41"/>
                  <a:pt x="312" y="42"/>
                </a:cubicBezTo>
                <a:close/>
                <a:moveTo>
                  <a:pt x="193" y="59"/>
                </a:moveTo>
                <a:cubicBezTo>
                  <a:pt x="193" y="60"/>
                  <a:pt x="193" y="63"/>
                  <a:pt x="191" y="62"/>
                </a:cubicBezTo>
                <a:cubicBezTo>
                  <a:pt x="187" y="61"/>
                  <a:pt x="182" y="59"/>
                  <a:pt x="179" y="61"/>
                </a:cubicBezTo>
                <a:cubicBezTo>
                  <a:pt x="174" y="64"/>
                  <a:pt x="171" y="67"/>
                  <a:pt x="172" y="73"/>
                </a:cubicBezTo>
                <a:cubicBezTo>
                  <a:pt x="171" y="74"/>
                  <a:pt x="171" y="73"/>
                  <a:pt x="170" y="73"/>
                </a:cubicBezTo>
                <a:cubicBezTo>
                  <a:pt x="168" y="71"/>
                  <a:pt x="168" y="67"/>
                  <a:pt x="168" y="65"/>
                </a:cubicBezTo>
                <a:cubicBezTo>
                  <a:pt x="168" y="60"/>
                  <a:pt x="175" y="59"/>
                  <a:pt x="177" y="54"/>
                </a:cubicBezTo>
                <a:cubicBezTo>
                  <a:pt x="179" y="53"/>
                  <a:pt x="182" y="52"/>
                  <a:pt x="183" y="52"/>
                </a:cubicBezTo>
                <a:cubicBezTo>
                  <a:pt x="188" y="52"/>
                  <a:pt x="191" y="56"/>
                  <a:pt x="193" y="59"/>
                </a:cubicBezTo>
                <a:close/>
                <a:moveTo>
                  <a:pt x="573" y="64"/>
                </a:moveTo>
                <a:cubicBezTo>
                  <a:pt x="573" y="66"/>
                  <a:pt x="574" y="67"/>
                  <a:pt x="574" y="69"/>
                </a:cubicBezTo>
                <a:cubicBezTo>
                  <a:pt x="568" y="69"/>
                  <a:pt x="563" y="69"/>
                  <a:pt x="558" y="70"/>
                </a:cubicBezTo>
                <a:cubicBezTo>
                  <a:pt x="555" y="67"/>
                  <a:pt x="553" y="64"/>
                  <a:pt x="548" y="63"/>
                </a:cubicBezTo>
                <a:cubicBezTo>
                  <a:pt x="548" y="62"/>
                  <a:pt x="548" y="60"/>
                  <a:pt x="549" y="59"/>
                </a:cubicBezTo>
                <a:cubicBezTo>
                  <a:pt x="551" y="57"/>
                  <a:pt x="553" y="56"/>
                  <a:pt x="555" y="56"/>
                </a:cubicBezTo>
                <a:cubicBezTo>
                  <a:pt x="562" y="56"/>
                  <a:pt x="567" y="60"/>
                  <a:pt x="573" y="64"/>
                </a:cubicBezTo>
                <a:close/>
                <a:moveTo>
                  <a:pt x="580" y="75"/>
                </a:moveTo>
                <a:cubicBezTo>
                  <a:pt x="592" y="73"/>
                  <a:pt x="601" y="82"/>
                  <a:pt x="607" y="90"/>
                </a:cubicBezTo>
                <a:cubicBezTo>
                  <a:pt x="609" y="93"/>
                  <a:pt x="612" y="90"/>
                  <a:pt x="614" y="93"/>
                </a:cubicBezTo>
                <a:cubicBezTo>
                  <a:pt x="620" y="99"/>
                  <a:pt x="628" y="102"/>
                  <a:pt x="630" y="111"/>
                </a:cubicBezTo>
                <a:cubicBezTo>
                  <a:pt x="630" y="119"/>
                  <a:pt x="639" y="123"/>
                  <a:pt x="635" y="131"/>
                </a:cubicBezTo>
                <a:cubicBezTo>
                  <a:pt x="636" y="136"/>
                  <a:pt x="632" y="138"/>
                  <a:pt x="629" y="139"/>
                </a:cubicBezTo>
                <a:cubicBezTo>
                  <a:pt x="628" y="139"/>
                  <a:pt x="626" y="140"/>
                  <a:pt x="625" y="139"/>
                </a:cubicBezTo>
                <a:cubicBezTo>
                  <a:pt x="623" y="137"/>
                  <a:pt x="625" y="135"/>
                  <a:pt x="625" y="132"/>
                </a:cubicBezTo>
                <a:cubicBezTo>
                  <a:pt x="624" y="126"/>
                  <a:pt x="621" y="120"/>
                  <a:pt x="617" y="115"/>
                </a:cubicBezTo>
                <a:cubicBezTo>
                  <a:pt x="617" y="109"/>
                  <a:pt x="612" y="105"/>
                  <a:pt x="608" y="101"/>
                </a:cubicBezTo>
                <a:cubicBezTo>
                  <a:pt x="602" y="100"/>
                  <a:pt x="598" y="93"/>
                  <a:pt x="594" y="89"/>
                </a:cubicBezTo>
                <a:cubicBezTo>
                  <a:pt x="590" y="86"/>
                  <a:pt x="585" y="86"/>
                  <a:pt x="580" y="85"/>
                </a:cubicBezTo>
                <a:cubicBezTo>
                  <a:pt x="574" y="85"/>
                  <a:pt x="569" y="79"/>
                  <a:pt x="563" y="82"/>
                </a:cubicBezTo>
                <a:cubicBezTo>
                  <a:pt x="562" y="84"/>
                  <a:pt x="560" y="85"/>
                  <a:pt x="557" y="83"/>
                </a:cubicBezTo>
                <a:cubicBezTo>
                  <a:pt x="555" y="81"/>
                  <a:pt x="558" y="78"/>
                  <a:pt x="558" y="76"/>
                </a:cubicBezTo>
                <a:cubicBezTo>
                  <a:pt x="563" y="68"/>
                  <a:pt x="571" y="71"/>
                  <a:pt x="577" y="73"/>
                </a:cubicBezTo>
                <a:lnTo>
                  <a:pt x="580" y="75"/>
                </a:lnTo>
                <a:close/>
                <a:moveTo>
                  <a:pt x="578" y="87"/>
                </a:moveTo>
                <a:cubicBezTo>
                  <a:pt x="592" y="85"/>
                  <a:pt x="596" y="99"/>
                  <a:pt x="606" y="102"/>
                </a:cubicBezTo>
                <a:cubicBezTo>
                  <a:pt x="615" y="106"/>
                  <a:pt x="615" y="116"/>
                  <a:pt x="619" y="122"/>
                </a:cubicBezTo>
                <a:cubicBezTo>
                  <a:pt x="622" y="127"/>
                  <a:pt x="624" y="134"/>
                  <a:pt x="620" y="139"/>
                </a:cubicBezTo>
                <a:cubicBezTo>
                  <a:pt x="616" y="142"/>
                  <a:pt x="610" y="145"/>
                  <a:pt x="604" y="143"/>
                </a:cubicBezTo>
                <a:cubicBezTo>
                  <a:pt x="600" y="141"/>
                  <a:pt x="599" y="136"/>
                  <a:pt x="594" y="136"/>
                </a:cubicBezTo>
                <a:cubicBezTo>
                  <a:pt x="589" y="134"/>
                  <a:pt x="586" y="129"/>
                  <a:pt x="585" y="124"/>
                </a:cubicBezTo>
                <a:cubicBezTo>
                  <a:pt x="585" y="119"/>
                  <a:pt x="589" y="115"/>
                  <a:pt x="592" y="111"/>
                </a:cubicBezTo>
                <a:cubicBezTo>
                  <a:pt x="594" y="109"/>
                  <a:pt x="597" y="111"/>
                  <a:pt x="600" y="112"/>
                </a:cubicBezTo>
                <a:cubicBezTo>
                  <a:pt x="603" y="113"/>
                  <a:pt x="603" y="118"/>
                  <a:pt x="604" y="122"/>
                </a:cubicBezTo>
                <a:cubicBezTo>
                  <a:pt x="604" y="123"/>
                  <a:pt x="603" y="125"/>
                  <a:pt x="601" y="126"/>
                </a:cubicBezTo>
                <a:cubicBezTo>
                  <a:pt x="599" y="127"/>
                  <a:pt x="597" y="122"/>
                  <a:pt x="595" y="125"/>
                </a:cubicBezTo>
                <a:cubicBezTo>
                  <a:pt x="595" y="128"/>
                  <a:pt x="597" y="128"/>
                  <a:pt x="599" y="128"/>
                </a:cubicBezTo>
                <a:cubicBezTo>
                  <a:pt x="602" y="129"/>
                  <a:pt x="603" y="127"/>
                  <a:pt x="606" y="125"/>
                </a:cubicBezTo>
                <a:cubicBezTo>
                  <a:pt x="608" y="121"/>
                  <a:pt x="606" y="117"/>
                  <a:pt x="604" y="113"/>
                </a:cubicBezTo>
                <a:cubicBezTo>
                  <a:pt x="601" y="110"/>
                  <a:pt x="597" y="108"/>
                  <a:pt x="592" y="109"/>
                </a:cubicBezTo>
                <a:cubicBezTo>
                  <a:pt x="590" y="108"/>
                  <a:pt x="592" y="104"/>
                  <a:pt x="589" y="102"/>
                </a:cubicBezTo>
                <a:cubicBezTo>
                  <a:pt x="586" y="100"/>
                  <a:pt x="583" y="95"/>
                  <a:pt x="578" y="96"/>
                </a:cubicBezTo>
                <a:cubicBezTo>
                  <a:pt x="576" y="98"/>
                  <a:pt x="574" y="99"/>
                  <a:pt x="572" y="101"/>
                </a:cubicBezTo>
                <a:cubicBezTo>
                  <a:pt x="571" y="104"/>
                  <a:pt x="573" y="107"/>
                  <a:pt x="574" y="109"/>
                </a:cubicBezTo>
                <a:cubicBezTo>
                  <a:pt x="575" y="110"/>
                  <a:pt x="577" y="110"/>
                  <a:pt x="578" y="110"/>
                </a:cubicBezTo>
                <a:cubicBezTo>
                  <a:pt x="580" y="109"/>
                  <a:pt x="578" y="108"/>
                  <a:pt x="578" y="108"/>
                </a:cubicBezTo>
                <a:cubicBezTo>
                  <a:pt x="576" y="107"/>
                  <a:pt x="574" y="107"/>
                  <a:pt x="574" y="105"/>
                </a:cubicBezTo>
                <a:cubicBezTo>
                  <a:pt x="574" y="102"/>
                  <a:pt x="576" y="99"/>
                  <a:pt x="579" y="99"/>
                </a:cubicBezTo>
                <a:cubicBezTo>
                  <a:pt x="581" y="99"/>
                  <a:pt x="583" y="99"/>
                  <a:pt x="585" y="100"/>
                </a:cubicBezTo>
                <a:cubicBezTo>
                  <a:pt x="588" y="102"/>
                  <a:pt x="588" y="106"/>
                  <a:pt x="589" y="108"/>
                </a:cubicBezTo>
                <a:cubicBezTo>
                  <a:pt x="588" y="113"/>
                  <a:pt x="584" y="116"/>
                  <a:pt x="579" y="117"/>
                </a:cubicBezTo>
                <a:cubicBezTo>
                  <a:pt x="574" y="119"/>
                  <a:pt x="570" y="115"/>
                  <a:pt x="566" y="113"/>
                </a:cubicBezTo>
                <a:cubicBezTo>
                  <a:pt x="563" y="110"/>
                  <a:pt x="563" y="106"/>
                  <a:pt x="560" y="103"/>
                </a:cubicBezTo>
                <a:cubicBezTo>
                  <a:pt x="558" y="99"/>
                  <a:pt x="554" y="93"/>
                  <a:pt x="559" y="89"/>
                </a:cubicBezTo>
                <a:cubicBezTo>
                  <a:pt x="560" y="87"/>
                  <a:pt x="563" y="85"/>
                  <a:pt x="566" y="85"/>
                </a:cubicBezTo>
                <a:cubicBezTo>
                  <a:pt x="571" y="83"/>
                  <a:pt x="574" y="87"/>
                  <a:pt x="578" y="87"/>
                </a:cubicBezTo>
                <a:close/>
                <a:moveTo>
                  <a:pt x="205" y="87"/>
                </a:moveTo>
                <a:cubicBezTo>
                  <a:pt x="206" y="90"/>
                  <a:pt x="204" y="93"/>
                  <a:pt x="202" y="94"/>
                </a:cubicBezTo>
                <a:cubicBezTo>
                  <a:pt x="200" y="96"/>
                  <a:pt x="200" y="99"/>
                  <a:pt x="197" y="101"/>
                </a:cubicBezTo>
                <a:cubicBezTo>
                  <a:pt x="194" y="104"/>
                  <a:pt x="188" y="102"/>
                  <a:pt x="185" y="102"/>
                </a:cubicBezTo>
                <a:cubicBezTo>
                  <a:pt x="182" y="100"/>
                  <a:pt x="177" y="99"/>
                  <a:pt x="179" y="95"/>
                </a:cubicBezTo>
                <a:cubicBezTo>
                  <a:pt x="185" y="98"/>
                  <a:pt x="194" y="99"/>
                  <a:pt x="199" y="94"/>
                </a:cubicBezTo>
                <a:cubicBezTo>
                  <a:pt x="202" y="91"/>
                  <a:pt x="202" y="87"/>
                  <a:pt x="202" y="85"/>
                </a:cubicBezTo>
                <a:cubicBezTo>
                  <a:pt x="203" y="85"/>
                  <a:pt x="205" y="86"/>
                  <a:pt x="205" y="87"/>
                </a:cubicBezTo>
                <a:close/>
                <a:moveTo>
                  <a:pt x="552" y="87"/>
                </a:moveTo>
                <a:cubicBezTo>
                  <a:pt x="553" y="86"/>
                  <a:pt x="554" y="85"/>
                  <a:pt x="556" y="86"/>
                </a:cubicBezTo>
                <a:cubicBezTo>
                  <a:pt x="557" y="89"/>
                  <a:pt x="554" y="92"/>
                  <a:pt x="554" y="96"/>
                </a:cubicBezTo>
                <a:cubicBezTo>
                  <a:pt x="549" y="99"/>
                  <a:pt x="544" y="96"/>
                  <a:pt x="540" y="93"/>
                </a:cubicBezTo>
                <a:cubicBezTo>
                  <a:pt x="538" y="90"/>
                  <a:pt x="534" y="87"/>
                  <a:pt x="536" y="85"/>
                </a:cubicBezTo>
                <a:cubicBezTo>
                  <a:pt x="540" y="88"/>
                  <a:pt x="546" y="89"/>
                  <a:pt x="552" y="87"/>
                </a:cubicBezTo>
                <a:close/>
                <a:moveTo>
                  <a:pt x="652" y="139"/>
                </a:moveTo>
                <a:cubicBezTo>
                  <a:pt x="651" y="142"/>
                  <a:pt x="650" y="144"/>
                  <a:pt x="648" y="146"/>
                </a:cubicBezTo>
                <a:cubicBezTo>
                  <a:pt x="645" y="143"/>
                  <a:pt x="644" y="136"/>
                  <a:pt x="638" y="136"/>
                </a:cubicBezTo>
                <a:cubicBezTo>
                  <a:pt x="636" y="132"/>
                  <a:pt x="641" y="127"/>
                  <a:pt x="637" y="122"/>
                </a:cubicBezTo>
                <a:cubicBezTo>
                  <a:pt x="638" y="122"/>
                  <a:pt x="638" y="120"/>
                  <a:pt x="639" y="120"/>
                </a:cubicBezTo>
                <a:cubicBezTo>
                  <a:pt x="647" y="123"/>
                  <a:pt x="652" y="131"/>
                  <a:pt x="652" y="139"/>
                </a:cubicBezTo>
                <a:close/>
                <a:moveTo>
                  <a:pt x="128" y="140"/>
                </a:moveTo>
                <a:cubicBezTo>
                  <a:pt x="129" y="144"/>
                  <a:pt x="125" y="147"/>
                  <a:pt x="122" y="148"/>
                </a:cubicBezTo>
                <a:cubicBezTo>
                  <a:pt x="122" y="149"/>
                  <a:pt x="119" y="148"/>
                  <a:pt x="120" y="147"/>
                </a:cubicBezTo>
                <a:cubicBezTo>
                  <a:pt x="121" y="145"/>
                  <a:pt x="125" y="146"/>
                  <a:pt x="125" y="142"/>
                </a:cubicBezTo>
                <a:cubicBezTo>
                  <a:pt x="125" y="141"/>
                  <a:pt x="125" y="137"/>
                  <a:pt x="122" y="137"/>
                </a:cubicBezTo>
                <a:cubicBezTo>
                  <a:pt x="116" y="139"/>
                  <a:pt x="116" y="139"/>
                  <a:pt x="116" y="139"/>
                </a:cubicBezTo>
                <a:cubicBezTo>
                  <a:pt x="113" y="142"/>
                  <a:pt x="111" y="146"/>
                  <a:pt x="111" y="150"/>
                </a:cubicBezTo>
                <a:cubicBezTo>
                  <a:pt x="112" y="151"/>
                  <a:pt x="112" y="151"/>
                  <a:pt x="112" y="151"/>
                </a:cubicBezTo>
                <a:cubicBezTo>
                  <a:pt x="108" y="151"/>
                  <a:pt x="103" y="151"/>
                  <a:pt x="100" y="156"/>
                </a:cubicBezTo>
                <a:cubicBezTo>
                  <a:pt x="99" y="159"/>
                  <a:pt x="99" y="162"/>
                  <a:pt x="101" y="165"/>
                </a:cubicBezTo>
                <a:cubicBezTo>
                  <a:pt x="102" y="166"/>
                  <a:pt x="103" y="166"/>
                  <a:pt x="105" y="166"/>
                </a:cubicBezTo>
                <a:cubicBezTo>
                  <a:pt x="107" y="165"/>
                  <a:pt x="104" y="160"/>
                  <a:pt x="108" y="162"/>
                </a:cubicBezTo>
                <a:cubicBezTo>
                  <a:pt x="108" y="163"/>
                  <a:pt x="108" y="165"/>
                  <a:pt x="108" y="166"/>
                </a:cubicBezTo>
                <a:cubicBezTo>
                  <a:pt x="105" y="168"/>
                  <a:pt x="102" y="171"/>
                  <a:pt x="99" y="167"/>
                </a:cubicBezTo>
                <a:cubicBezTo>
                  <a:pt x="97" y="164"/>
                  <a:pt x="98" y="160"/>
                  <a:pt x="98" y="158"/>
                </a:cubicBezTo>
                <a:cubicBezTo>
                  <a:pt x="100" y="154"/>
                  <a:pt x="102" y="149"/>
                  <a:pt x="108" y="150"/>
                </a:cubicBezTo>
                <a:cubicBezTo>
                  <a:pt x="111" y="147"/>
                  <a:pt x="108" y="142"/>
                  <a:pt x="113" y="139"/>
                </a:cubicBezTo>
                <a:cubicBezTo>
                  <a:pt x="116" y="138"/>
                  <a:pt x="118" y="135"/>
                  <a:pt x="121" y="135"/>
                </a:cubicBezTo>
                <a:cubicBezTo>
                  <a:pt x="124" y="136"/>
                  <a:pt x="127" y="138"/>
                  <a:pt x="128" y="140"/>
                </a:cubicBezTo>
                <a:close/>
                <a:moveTo>
                  <a:pt x="644" y="143"/>
                </a:moveTo>
                <a:cubicBezTo>
                  <a:pt x="646" y="145"/>
                  <a:pt x="646" y="148"/>
                  <a:pt x="644" y="150"/>
                </a:cubicBezTo>
                <a:cubicBezTo>
                  <a:pt x="643" y="151"/>
                  <a:pt x="641" y="153"/>
                  <a:pt x="638" y="153"/>
                </a:cubicBezTo>
                <a:cubicBezTo>
                  <a:pt x="637" y="152"/>
                  <a:pt x="635" y="151"/>
                  <a:pt x="635" y="151"/>
                </a:cubicBezTo>
                <a:cubicBezTo>
                  <a:pt x="635" y="149"/>
                  <a:pt x="638" y="148"/>
                  <a:pt x="635" y="147"/>
                </a:cubicBezTo>
                <a:cubicBezTo>
                  <a:pt x="634" y="147"/>
                  <a:pt x="632" y="148"/>
                  <a:pt x="632" y="150"/>
                </a:cubicBezTo>
                <a:cubicBezTo>
                  <a:pt x="632" y="152"/>
                  <a:pt x="635" y="154"/>
                  <a:pt x="637" y="154"/>
                </a:cubicBezTo>
                <a:cubicBezTo>
                  <a:pt x="643" y="157"/>
                  <a:pt x="646" y="150"/>
                  <a:pt x="652" y="148"/>
                </a:cubicBezTo>
                <a:cubicBezTo>
                  <a:pt x="655" y="151"/>
                  <a:pt x="658" y="145"/>
                  <a:pt x="661" y="148"/>
                </a:cubicBezTo>
                <a:cubicBezTo>
                  <a:pt x="668" y="148"/>
                  <a:pt x="669" y="156"/>
                  <a:pt x="672" y="160"/>
                </a:cubicBezTo>
                <a:cubicBezTo>
                  <a:pt x="672" y="162"/>
                  <a:pt x="671" y="163"/>
                  <a:pt x="670" y="165"/>
                </a:cubicBezTo>
                <a:cubicBezTo>
                  <a:pt x="667" y="165"/>
                  <a:pt x="664" y="169"/>
                  <a:pt x="664" y="172"/>
                </a:cubicBezTo>
                <a:cubicBezTo>
                  <a:pt x="663" y="175"/>
                  <a:pt x="665" y="178"/>
                  <a:pt x="663" y="181"/>
                </a:cubicBezTo>
                <a:cubicBezTo>
                  <a:pt x="662" y="184"/>
                  <a:pt x="663" y="187"/>
                  <a:pt x="666" y="188"/>
                </a:cubicBezTo>
                <a:cubicBezTo>
                  <a:pt x="668" y="188"/>
                  <a:pt x="669" y="187"/>
                  <a:pt x="670" y="185"/>
                </a:cubicBezTo>
                <a:cubicBezTo>
                  <a:pt x="669" y="184"/>
                  <a:pt x="669" y="183"/>
                  <a:pt x="669" y="183"/>
                </a:cubicBezTo>
                <a:cubicBezTo>
                  <a:pt x="668" y="183"/>
                  <a:pt x="667" y="186"/>
                  <a:pt x="666" y="185"/>
                </a:cubicBezTo>
                <a:cubicBezTo>
                  <a:pt x="664" y="183"/>
                  <a:pt x="666" y="180"/>
                  <a:pt x="666" y="179"/>
                </a:cubicBezTo>
                <a:cubicBezTo>
                  <a:pt x="667" y="177"/>
                  <a:pt x="669" y="176"/>
                  <a:pt x="672" y="177"/>
                </a:cubicBezTo>
                <a:cubicBezTo>
                  <a:pt x="675" y="180"/>
                  <a:pt x="678" y="183"/>
                  <a:pt x="677" y="188"/>
                </a:cubicBezTo>
                <a:cubicBezTo>
                  <a:pt x="677" y="194"/>
                  <a:pt x="671" y="198"/>
                  <a:pt x="666" y="200"/>
                </a:cubicBezTo>
                <a:cubicBezTo>
                  <a:pt x="662" y="203"/>
                  <a:pt x="663" y="207"/>
                  <a:pt x="664" y="211"/>
                </a:cubicBezTo>
                <a:cubicBezTo>
                  <a:pt x="664" y="214"/>
                  <a:pt x="669" y="216"/>
                  <a:pt x="671" y="217"/>
                </a:cubicBezTo>
                <a:cubicBezTo>
                  <a:pt x="675" y="218"/>
                  <a:pt x="681" y="214"/>
                  <a:pt x="683" y="219"/>
                </a:cubicBezTo>
                <a:cubicBezTo>
                  <a:pt x="683" y="223"/>
                  <a:pt x="684" y="225"/>
                  <a:pt x="685" y="227"/>
                </a:cubicBezTo>
                <a:cubicBezTo>
                  <a:pt x="684" y="234"/>
                  <a:pt x="684" y="240"/>
                  <a:pt x="690" y="245"/>
                </a:cubicBezTo>
                <a:cubicBezTo>
                  <a:pt x="689" y="246"/>
                  <a:pt x="687" y="247"/>
                  <a:pt x="686" y="250"/>
                </a:cubicBezTo>
                <a:cubicBezTo>
                  <a:pt x="686" y="252"/>
                  <a:pt x="687" y="255"/>
                  <a:pt x="689" y="255"/>
                </a:cubicBezTo>
                <a:cubicBezTo>
                  <a:pt x="690" y="256"/>
                  <a:pt x="692" y="255"/>
                  <a:pt x="692" y="254"/>
                </a:cubicBezTo>
                <a:cubicBezTo>
                  <a:pt x="692" y="253"/>
                  <a:pt x="692" y="252"/>
                  <a:pt x="691" y="252"/>
                </a:cubicBezTo>
                <a:cubicBezTo>
                  <a:pt x="690" y="252"/>
                  <a:pt x="690" y="252"/>
                  <a:pt x="689" y="251"/>
                </a:cubicBezTo>
                <a:cubicBezTo>
                  <a:pt x="689" y="249"/>
                  <a:pt x="690" y="247"/>
                  <a:pt x="691" y="247"/>
                </a:cubicBezTo>
                <a:cubicBezTo>
                  <a:pt x="694" y="246"/>
                  <a:pt x="697" y="248"/>
                  <a:pt x="698" y="251"/>
                </a:cubicBezTo>
                <a:cubicBezTo>
                  <a:pt x="699" y="253"/>
                  <a:pt x="699" y="257"/>
                  <a:pt x="698" y="258"/>
                </a:cubicBezTo>
                <a:cubicBezTo>
                  <a:pt x="695" y="262"/>
                  <a:pt x="690" y="260"/>
                  <a:pt x="687" y="261"/>
                </a:cubicBezTo>
                <a:cubicBezTo>
                  <a:pt x="681" y="262"/>
                  <a:pt x="678" y="257"/>
                  <a:pt x="675" y="252"/>
                </a:cubicBezTo>
                <a:cubicBezTo>
                  <a:pt x="674" y="246"/>
                  <a:pt x="674" y="246"/>
                  <a:pt x="674" y="246"/>
                </a:cubicBezTo>
                <a:cubicBezTo>
                  <a:pt x="675" y="241"/>
                  <a:pt x="682" y="237"/>
                  <a:pt x="678" y="231"/>
                </a:cubicBezTo>
                <a:cubicBezTo>
                  <a:pt x="675" y="223"/>
                  <a:pt x="666" y="222"/>
                  <a:pt x="659" y="221"/>
                </a:cubicBezTo>
                <a:cubicBezTo>
                  <a:pt x="656" y="218"/>
                  <a:pt x="652" y="214"/>
                  <a:pt x="652" y="210"/>
                </a:cubicBezTo>
                <a:cubicBezTo>
                  <a:pt x="654" y="207"/>
                  <a:pt x="657" y="209"/>
                  <a:pt x="658" y="207"/>
                </a:cubicBezTo>
                <a:cubicBezTo>
                  <a:pt x="660" y="206"/>
                  <a:pt x="662" y="203"/>
                  <a:pt x="663" y="200"/>
                </a:cubicBezTo>
                <a:cubicBezTo>
                  <a:pt x="660" y="196"/>
                  <a:pt x="665" y="190"/>
                  <a:pt x="659" y="186"/>
                </a:cubicBezTo>
                <a:cubicBezTo>
                  <a:pt x="658" y="185"/>
                  <a:pt x="658" y="185"/>
                  <a:pt x="655" y="185"/>
                </a:cubicBezTo>
                <a:cubicBezTo>
                  <a:pt x="655" y="186"/>
                  <a:pt x="652" y="187"/>
                  <a:pt x="654" y="189"/>
                </a:cubicBezTo>
                <a:cubicBezTo>
                  <a:pt x="656" y="192"/>
                  <a:pt x="656" y="185"/>
                  <a:pt x="658" y="189"/>
                </a:cubicBezTo>
                <a:cubicBezTo>
                  <a:pt x="661" y="192"/>
                  <a:pt x="658" y="196"/>
                  <a:pt x="658" y="199"/>
                </a:cubicBezTo>
                <a:cubicBezTo>
                  <a:pt x="659" y="200"/>
                  <a:pt x="661" y="201"/>
                  <a:pt x="659" y="203"/>
                </a:cubicBezTo>
                <a:cubicBezTo>
                  <a:pt x="657" y="206"/>
                  <a:pt x="654" y="206"/>
                  <a:pt x="650" y="206"/>
                </a:cubicBezTo>
                <a:cubicBezTo>
                  <a:pt x="646" y="206"/>
                  <a:pt x="642" y="200"/>
                  <a:pt x="640" y="197"/>
                </a:cubicBezTo>
                <a:cubicBezTo>
                  <a:pt x="638" y="192"/>
                  <a:pt x="639" y="187"/>
                  <a:pt x="641" y="183"/>
                </a:cubicBezTo>
                <a:cubicBezTo>
                  <a:pt x="643" y="181"/>
                  <a:pt x="646" y="177"/>
                  <a:pt x="649" y="179"/>
                </a:cubicBezTo>
                <a:cubicBezTo>
                  <a:pt x="647" y="185"/>
                  <a:pt x="642" y="190"/>
                  <a:pt x="646" y="196"/>
                </a:cubicBezTo>
                <a:cubicBezTo>
                  <a:pt x="648" y="199"/>
                  <a:pt x="650" y="201"/>
                  <a:pt x="654" y="202"/>
                </a:cubicBezTo>
                <a:cubicBezTo>
                  <a:pt x="655" y="202"/>
                  <a:pt x="656" y="201"/>
                  <a:pt x="657" y="200"/>
                </a:cubicBezTo>
                <a:cubicBezTo>
                  <a:pt x="655" y="198"/>
                  <a:pt x="653" y="200"/>
                  <a:pt x="652" y="199"/>
                </a:cubicBezTo>
                <a:cubicBezTo>
                  <a:pt x="649" y="197"/>
                  <a:pt x="647" y="194"/>
                  <a:pt x="647" y="191"/>
                </a:cubicBezTo>
                <a:cubicBezTo>
                  <a:pt x="648" y="184"/>
                  <a:pt x="652" y="177"/>
                  <a:pt x="659" y="174"/>
                </a:cubicBezTo>
                <a:cubicBezTo>
                  <a:pt x="662" y="172"/>
                  <a:pt x="663" y="168"/>
                  <a:pt x="661" y="164"/>
                </a:cubicBezTo>
                <a:cubicBezTo>
                  <a:pt x="659" y="162"/>
                  <a:pt x="656" y="158"/>
                  <a:pt x="652" y="159"/>
                </a:cubicBezTo>
                <a:cubicBezTo>
                  <a:pt x="645" y="162"/>
                  <a:pt x="635" y="165"/>
                  <a:pt x="628" y="159"/>
                </a:cubicBezTo>
                <a:cubicBezTo>
                  <a:pt x="626" y="155"/>
                  <a:pt x="623" y="148"/>
                  <a:pt x="626" y="144"/>
                </a:cubicBezTo>
                <a:cubicBezTo>
                  <a:pt x="629" y="141"/>
                  <a:pt x="632" y="140"/>
                  <a:pt x="636" y="138"/>
                </a:cubicBezTo>
                <a:cubicBezTo>
                  <a:pt x="640" y="137"/>
                  <a:pt x="643" y="141"/>
                  <a:pt x="644" y="143"/>
                </a:cubicBezTo>
                <a:close/>
                <a:moveTo>
                  <a:pt x="623" y="142"/>
                </a:moveTo>
                <a:cubicBezTo>
                  <a:pt x="623" y="144"/>
                  <a:pt x="623" y="146"/>
                  <a:pt x="622" y="148"/>
                </a:cubicBezTo>
                <a:cubicBezTo>
                  <a:pt x="621" y="151"/>
                  <a:pt x="623" y="155"/>
                  <a:pt x="623" y="159"/>
                </a:cubicBezTo>
                <a:cubicBezTo>
                  <a:pt x="617" y="158"/>
                  <a:pt x="612" y="154"/>
                  <a:pt x="610" y="148"/>
                </a:cubicBezTo>
                <a:cubicBezTo>
                  <a:pt x="610" y="147"/>
                  <a:pt x="612" y="146"/>
                  <a:pt x="613" y="145"/>
                </a:cubicBezTo>
                <a:cubicBezTo>
                  <a:pt x="617" y="145"/>
                  <a:pt x="619" y="142"/>
                  <a:pt x="623" y="141"/>
                </a:cubicBezTo>
                <a:lnTo>
                  <a:pt x="623" y="142"/>
                </a:lnTo>
                <a:close/>
                <a:moveTo>
                  <a:pt x="687" y="177"/>
                </a:moveTo>
                <a:cubicBezTo>
                  <a:pt x="690" y="181"/>
                  <a:pt x="688" y="186"/>
                  <a:pt x="687" y="189"/>
                </a:cubicBezTo>
                <a:cubicBezTo>
                  <a:pt x="685" y="192"/>
                  <a:pt x="682" y="195"/>
                  <a:pt x="678" y="194"/>
                </a:cubicBezTo>
                <a:cubicBezTo>
                  <a:pt x="676" y="192"/>
                  <a:pt x="680" y="191"/>
                  <a:pt x="679" y="188"/>
                </a:cubicBezTo>
                <a:cubicBezTo>
                  <a:pt x="680" y="183"/>
                  <a:pt x="678" y="180"/>
                  <a:pt x="675" y="177"/>
                </a:cubicBezTo>
                <a:cubicBezTo>
                  <a:pt x="672" y="174"/>
                  <a:pt x="668" y="176"/>
                  <a:pt x="666" y="173"/>
                </a:cubicBezTo>
                <a:cubicBezTo>
                  <a:pt x="667" y="169"/>
                  <a:pt x="670" y="167"/>
                  <a:pt x="673" y="165"/>
                </a:cubicBezTo>
                <a:cubicBezTo>
                  <a:pt x="680" y="167"/>
                  <a:pt x="684" y="171"/>
                  <a:pt x="687" y="177"/>
                </a:cubicBezTo>
                <a:close/>
                <a:moveTo>
                  <a:pt x="69" y="183"/>
                </a:moveTo>
                <a:cubicBezTo>
                  <a:pt x="67" y="186"/>
                  <a:pt x="63" y="189"/>
                  <a:pt x="63" y="194"/>
                </a:cubicBezTo>
                <a:cubicBezTo>
                  <a:pt x="62" y="195"/>
                  <a:pt x="60" y="195"/>
                  <a:pt x="59" y="194"/>
                </a:cubicBezTo>
                <a:cubicBezTo>
                  <a:pt x="56" y="192"/>
                  <a:pt x="56" y="188"/>
                  <a:pt x="55" y="185"/>
                </a:cubicBezTo>
                <a:cubicBezTo>
                  <a:pt x="56" y="180"/>
                  <a:pt x="59" y="173"/>
                  <a:pt x="65" y="171"/>
                </a:cubicBezTo>
                <a:cubicBezTo>
                  <a:pt x="68" y="174"/>
                  <a:pt x="65" y="180"/>
                  <a:pt x="69" y="183"/>
                </a:cubicBezTo>
                <a:close/>
                <a:moveTo>
                  <a:pt x="97" y="190"/>
                </a:moveTo>
                <a:cubicBezTo>
                  <a:pt x="96" y="194"/>
                  <a:pt x="93" y="200"/>
                  <a:pt x="88" y="201"/>
                </a:cubicBezTo>
                <a:cubicBezTo>
                  <a:pt x="89" y="197"/>
                  <a:pt x="90" y="190"/>
                  <a:pt x="88" y="186"/>
                </a:cubicBezTo>
                <a:cubicBezTo>
                  <a:pt x="92" y="184"/>
                  <a:pt x="98" y="184"/>
                  <a:pt x="97" y="190"/>
                </a:cubicBezTo>
                <a:close/>
                <a:moveTo>
                  <a:pt x="85" y="186"/>
                </a:moveTo>
                <a:cubicBezTo>
                  <a:pt x="87" y="188"/>
                  <a:pt x="87" y="190"/>
                  <a:pt x="87" y="192"/>
                </a:cubicBezTo>
                <a:cubicBezTo>
                  <a:pt x="87" y="197"/>
                  <a:pt x="86" y="201"/>
                  <a:pt x="82" y="205"/>
                </a:cubicBezTo>
                <a:cubicBezTo>
                  <a:pt x="78" y="207"/>
                  <a:pt x="75" y="214"/>
                  <a:pt x="67" y="212"/>
                </a:cubicBezTo>
                <a:cubicBezTo>
                  <a:pt x="64" y="210"/>
                  <a:pt x="59" y="211"/>
                  <a:pt x="56" y="211"/>
                </a:cubicBezTo>
                <a:cubicBezTo>
                  <a:pt x="54" y="213"/>
                  <a:pt x="50" y="214"/>
                  <a:pt x="51" y="218"/>
                </a:cubicBezTo>
                <a:cubicBezTo>
                  <a:pt x="51" y="223"/>
                  <a:pt x="54" y="225"/>
                  <a:pt x="58" y="226"/>
                </a:cubicBezTo>
                <a:cubicBezTo>
                  <a:pt x="62" y="226"/>
                  <a:pt x="65" y="229"/>
                  <a:pt x="67" y="232"/>
                </a:cubicBezTo>
                <a:cubicBezTo>
                  <a:pt x="69" y="236"/>
                  <a:pt x="70" y="239"/>
                  <a:pt x="68" y="242"/>
                </a:cubicBezTo>
                <a:cubicBezTo>
                  <a:pt x="66" y="246"/>
                  <a:pt x="62" y="248"/>
                  <a:pt x="58" y="247"/>
                </a:cubicBezTo>
                <a:cubicBezTo>
                  <a:pt x="55" y="246"/>
                  <a:pt x="53" y="243"/>
                  <a:pt x="55" y="240"/>
                </a:cubicBezTo>
                <a:cubicBezTo>
                  <a:pt x="57" y="238"/>
                  <a:pt x="57" y="243"/>
                  <a:pt x="59" y="240"/>
                </a:cubicBezTo>
                <a:cubicBezTo>
                  <a:pt x="60" y="238"/>
                  <a:pt x="58" y="237"/>
                  <a:pt x="56" y="237"/>
                </a:cubicBezTo>
                <a:cubicBezTo>
                  <a:pt x="55" y="237"/>
                  <a:pt x="54" y="238"/>
                  <a:pt x="53" y="238"/>
                </a:cubicBezTo>
                <a:cubicBezTo>
                  <a:pt x="54" y="232"/>
                  <a:pt x="47" y="230"/>
                  <a:pt x="49" y="224"/>
                </a:cubicBezTo>
                <a:cubicBezTo>
                  <a:pt x="46" y="220"/>
                  <a:pt x="37" y="218"/>
                  <a:pt x="40" y="210"/>
                </a:cubicBezTo>
                <a:cubicBezTo>
                  <a:pt x="44" y="205"/>
                  <a:pt x="47" y="197"/>
                  <a:pt x="55" y="195"/>
                </a:cubicBezTo>
                <a:cubicBezTo>
                  <a:pt x="63" y="197"/>
                  <a:pt x="63" y="197"/>
                  <a:pt x="63" y="197"/>
                </a:cubicBezTo>
                <a:cubicBezTo>
                  <a:pt x="65" y="200"/>
                  <a:pt x="69" y="203"/>
                  <a:pt x="73" y="201"/>
                </a:cubicBezTo>
                <a:cubicBezTo>
                  <a:pt x="76" y="199"/>
                  <a:pt x="76" y="195"/>
                  <a:pt x="76" y="193"/>
                </a:cubicBezTo>
                <a:cubicBezTo>
                  <a:pt x="75" y="192"/>
                  <a:pt x="74" y="192"/>
                  <a:pt x="73" y="192"/>
                </a:cubicBezTo>
                <a:cubicBezTo>
                  <a:pt x="71" y="194"/>
                  <a:pt x="75" y="196"/>
                  <a:pt x="73" y="198"/>
                </a:cubicBezTo>
                <a:cubicBezTo>
                  <a:pt x="72" y="200"/>
                  <a:pt x="70" y="200"/>
                  <a:pt x="68" y="199"/>
                </a:cubicBezTo>
                <a:cubicBezTo>
                  <a:pt x="64" y="197"/>
                  <a:pt x="65" y="193"/>
                  <a:pt x="66" y="190"/>
                </a:cubicBezTo>
                <a:cubicBezTo>
                  <a:pt x="68" y="188"/>
                  <a:pt x="70" y="183"/>
                  <a:pt x="74" y="186"/>
                </a:cubicBezTo>
                <a:cubicBezTo>
                  <a:pt x="77" y="188"/>
                  <a:pt x="80" y="186"/>
                  <a:pt x="84" y="186"/>
                </a:cubicBezTo>
                <a:lnTo>
                  <a:pt x="85" y="186"/>
                </a:lnTo>
                <a:close/>
                <a:moveTo>
                  <a:pt x="705" y="213"/>
                </a:moveTo>
                <a:cubicBezTo>
                  <a:pt x="707" y="215"/>
                  <a:pt x="711" y="218"/>
                  <a:pt x="709" y="222"/>
                </a:cubicBezTo>
                <a:cubicBezTo>
                  <a:pt x="702" y="221"/>
                  <a:pt x="693" y="216"/>
                  <a:pt x="688" y="223"/>
                </a:cubicBezTo>
                <a:cubicBezTo>
                  <a:pt x="687" y="223"/>
                  <a:pt x="685" y="221"/>
                  <a:pt x="685" y="220"/>
                </a:cubicBezTo>
                <a:cubicBezTo>
                  <a:pt x="686" y="217"/>
                  <a:pt x="685" y="214"/>
                  <a:pt x="688" y="211"/>
                </a:cubicBezTo>
                <a:cubicBezTo>
                  <a:pt x="691" y="206"/>
                  <a:pt x="696" y="210"/>
                  <a:pt x="701" y="209"/>
                </a:cubicBezTo>
                <a:lnTo>
                  <a:pt x="705" y="213"/>
                </a:lnTo>
                <a:close/>
                <a:moveTo>
                  <a:pt x="707" y="226"/>
                </a:moveTo>
                <a:cubicBezTo>
                  <a:pt x="713" y="227"/>
                  <a:pt x="714" y="235"/>
                  <a:pt x="715" y="240"/>
                </a:cubicBezTo>
                <a:cubicBezTo>
                  <a:pt x="715" y="245"/>
                  <a:pt x="712" y="249"/>
                  <a:pt x="715" y="252"/>
                </a:cubicBezTo>
                <a:cubicBezTo>
                  <a:pt x="719" y="259"/>
                  <a:pt x="728" y="264"/>
                  <a:pt x="727" y="272"/>
                </a:cubicBezTo>
                <a:cubicBezTo>
                  <a:pt x="727" y="277"/>
                  <a:pt x="726" y="281"/>
                  <a:pt x="728" y="284"/>
                </a:cubicBezTo>
                <a:cubicBezTo>
                  <a:pt x="728" y="288"/>
                  <a:pt x="727" y="292"/>
                  <a:pt x="726" y="295"/>
                </a:cubicBezTo>
                <a:cubicBezTo>
                  <a:pt x="720" y="299"/>
                  <a:pt x="720" y="299"/>
                  <a:pt x="720" y="299"/>
                </a:cubicBezTo>
                <a:cubicBezTo>
                  <a:pt x="715" y="297"/>
                  <a:pt x="710" y="301"/>
                  <a:pt x="707" y="297"/>
                </a:cubicBezTo>
                <a:cubicBezTo>
                  <a:pt x="706" y="292"/>
                  <a:pt x="701" y="287"/>
                  <a:pt x="707" y="284"/>
                </a:cubicBezTo>
                <a:cubicBezTo>
                  <a:pt x="708" y="282"/>
                  <a:pt x="710" y="281"/>
                  <a:pt x="713" y="281"/>
                </a:cubicBezTo>
                <a:cubicBezTo>
                  <a:pt x="714" y="282"/>
                  <a:pt x="714" y="285"/>
                  <a:pt x="716" y="285"/>
                </a:cubicBezTo>
                <a:cubicBezTo>
                  <a:pt x="716" y="283"/>
                  <a:pt x="716" y="279"/>
                  <a:pt x="718" y="278"/>
                </a:cubicBezTo>
                <a:cubicBezTo>
                  <a:pt x="716" y="273"/>
                  <a:pt x="713" y="268"/>
                  <a:pt x="709" y="266"/>
                </a:cubicBezTo>
                <a:cubicBezTo>
                  <a:pt x="707" y="261"/>
                  <a:pt x="710" y="255"/>
                  <a:pt x="706" y="250"/>
                </a:cubicBezTo>
                <a:cubicBezTo>
                  <a:pt x="704" y="247"/>
                  <a:pt x="700" y="249"/>
                  <a:pt x="698" y="246"/>
                </a:cubicBezTo>
                <a:cubicBezTo>
                  <a:pt x="701" y="245"/>
                  <a:pt x="702" y="243"/>
                  <a:pt x="703" y="240"/>
                </a:cubicBezTo>
                <a:cubicBezTo>
                  <a:pt x="703" y="238"/>
                  <a:pt x="702" y="236"/>
                  <a:pt x="701" y="235"/>
                </a:cubicBezTo>
                <a:cubicBezTo>
                  <a:pt x="699" y="235"/>
                  <a:pt x="698" y="235"/>
                  <a:pt x="697" y="235"/>
                </a:cubicBezTo>
                <a:cubicBezTo>
                  <a:pt x="695" y="236"/>
                  <a:pt x="695" y="237"/>
                  <a:pt x="696" y="238"/>
                </a:cubicBezTo>
                <a:cubicBezTo>
                  <a:pt x="698" y="239"/>
                  <a:pt x="701" y="238"/>
                  <a:pt x="701" y="240"/>
                </a:cubicBezTo>
                <a:cubicBezTo>
                  <a:pt x="701" y="241"/>
                  <a:pt x="701" y="243"/>
                  <a:pt x="698" y="244"/>
                </a:cubicBezTo>
                <a:cubicBezTo>
                  <a:pt x="695" y="245"/>
                  <a:pt x="692" y="243"/>
                  <a:pt x="690" y="240"/>
                </a:cubicBezTo>
                <a:cubicBezTo>
                  <a:pt x="687" y="235"/>
                  <a:pt x="687" y="229"/>
                  <a:pt x="690" y="225"/>
                </a:cubicBezTo>
                <a:cubicBezTo>
                  <a:pt x="694" y="222"/>
                  <a:pt x="700" y="220"/>
                  <a:pt x="704" y="223"/>
                </a:cubicBezTo>
                <a:lnTo>
                  <a:pt x="707" y="226"/>
                </a:lnTo>
                <a:close/>
                <a:moveTo>
                  <a:pt x="76" y="235"/>
                </a:moveTo>
                <a:cubicBezTo>
                  <a:pt x="79" y="241"/>
                  <a:pt x="73" y="246"/>
                  <a:pt x="70" y="252"/>
                </a:cubicBezTo>
                <a:cubicBezTo>
                  <a:pt x="67" y="254"/>
                  <a:pt x="63" y="254"/>
                  <a:pt x="60" y="252"/>
                </a:cubicBezTo>
                <a:cubicBezTo>
                  <a:pt x="60" y="250"/>
                  <a:pt x="60" y="250"/>
                  <a:pt x="60" y="250"/>
                </a:cubicBezTo>
                <a:cubicBezTo>
                  <a:pt x="64" y="249"/>
                  <a:pt x="68" y="248"/>
                  <a:pt x="70" y="243"/>
                </a:cubicBezTo>
                <a:cubicBezTo>
                  <a:pt x="73" y="237"/>
                  <a:pt x="69" y="232"/>
                  <a:pt x="66" y="226"/>
                </a:cubicBezTo>
                <a:cubicBezTo>
                  <a:pt x="67" y="224"/>
                  <a:pt x="70" y="227"/>
                  <a:pt x="72" y="227"/>
                </a:cubicBezTo>
                <a:lnTo>
                  <a:pt x="76" y="235"/>
                </a:lnTo>
                <a:close/>
                <a:moveTo>
                  <a:pt x="46" y="240"/>
                </a:moveTo>
                <a:cubicBezTo>
                  <a:pt x="46" y="240"/>
                  <a:pt x="46" y="240"/>
                  <a:pt x="46" y="240"/>
                </a:cubicBezTo>
                <a:cubicBezTo>
                  <a:pt x="44" y="241"/>
                  <a:pt x="44" y="239"/>
                  <a:pt x="43" y="238"/>
                </a:cubicBezTo>
                <a:cubicBezTo>
                  <a:pt x="43" y="235"/>
                  <a:pt x="46" y="238"/>
                  <a:pt x="46" y="240"/>
                </a:cubicBezTo>
                <a:close/>
                <a:moveTo>
                  <a:pt x="706" y="255"/>
                </a:moveTo>
                <a:cubicBezTo>
                  <a:pt x="706" y="264"/>
                  <a:pt x="706" y="264"/>
                  <a:pt x="706" y="264"/>
                </a:cubicBezTo>
                <a:cubicBezTo>
                  <a:pt x="701" y="268"/>
                  <a:pt x="697" y="272"/>
                  <a:pt x="690" y="269"/>
                </a:cubicBezTo>
                <a:cubicBezTo>
                  <a:pt x="688" y="269"/>
                  <a:pt x="685" y="268"/>
                  <a:pt x="684" y="266"/>
                </a:cubicBezTo>
                <a:cubicBezTo>
                  <a:pt x="685" y="263"/>
                  <a:pt x="690" y="266"/>
                  <a:pt x="691" y="264"/>
                </a:cubicBezTo>
                <a:cubicBezTo>
                  <a:pt x="696" y="263"/>
                  <a:pt x="699" y="259"/>
                  <a:pt x="701" y="255"/>
                </a:cubicBezTo>
                <a:cubicBezTo>
                  <a:pt x="701" y="251"/>
                  <a:pt x="701" y="251"/>
                  <a:pt x="701" y="251"/>
                </a:cubicBezTo>
                <a:cubicBezTo>
                  <a:pt x="704" y="252"/>
                  <a:pt x="706" y="252"/>
                  <a:pt x="706" y="255"/>
                </a:cubicBezTo>
                <a:close/>
                <a:moveTo>
                  <a:pt x="35" y="265"/>
                </a:moveTo>
                <a:cubicBezTo>
                  <a:pt x="37" y="268"/>
                  <a:pt x="40" y="270"/>
                  <a:pt x="38" y="273"/>
                </a:cubicBezTo>
                <a:cubicBezTo>
                  <a:pt x="38" y="275"/>
                  <a:pt x="35" y="275"/>
                  <a:pt x="34" y="274"/>
                </a:cubicBezTo>
                <a:cubicBezTo>
                  <a:pt x="30" y="270"/>
                  <a:pt x="24" y="272"/>
                  <a:pt x="19" y="276"/>
                </a:cubicBezTo>
                <a:cubicBezTo>
                  <a:pt x="18" y="277"/>
                  <a:pt x="16" y="279"/>
                  <a:pt x="15" y="278"/>
                </a:cubicBezTo>
                <a:cubicBezTo>
                  <a:pt x="12" y="273"/>
                  <a:pt x="15" y="268"/>
                  <a:pt x="18" y="264"/>
                </a:cubicBezTo>
                <a:cubicBezTo>
                  <a:pt x="23" y="259"/>
                  <a:pt x="28" y="263"/>
                  <a:pt x="33" y="263"/>
                </a:cubicBezTo>
                <a:lnTo>
                  <a:pt x="35" y="265"/>
                </a:lnTo>
                <a:close/>
                <a:moveTo>
                  <a:pt x="703" y="287"/>
                </a:moveTo>
                <a:cubicBezTo>
                  <a:pt x="701" y="292"/>
                  <a:pt x="704" y="297"/>
                  <a:pt x="708" y="300"/>
                </a:cubicBezTo>
                <a:cubicBezTo>
                  <a:pt x="710" y="304"/>
                  <a:pt x="704" y="306"/>
                  <a:pt x="704" y="310"/>
                </a:cubicBezTo>
                <a:cubicBezTo>
                  <a:pt x="702" y="310"/>
                  <a:pt x="701" y="310"/>
                  <a:pt x="699" y="310"/>
                </a:cubicBezTo>
                <a:cubicBezTo>
                  <a:pt x="692" y="304"/>
                  <a:pt x="695" y="296"/>
                  <a:pt x="696" y="289"/>
                </a:cubicBezTo>
                <a:cubicBezTo>
                  <a:pt x="698" y="287"/>
                  <a:pt x="702" y="282"/>
                  <a:pt x="703" y="287"/>
                </a:cubicBezTo>
                <a:close/>
                <a:moveTo>
                  <a:pt x="718" y="290"/>
                </a:moveTo>
                <a:cubicBezTo>
                  <a:pt x="716" y="291"/>
                  <a:pt x="715" y="291"/>
                  <a:pt x="714" y="291"/>
                </a:cubicBezTo>
                <a:cubicBezTo>
                  <a:pt x="717" y="287"/>
                  <a:pt x="717" y="287"/>
                  <a:pt x="717" y="287"/>
                </a:cubicBezTo>
                <a:cubicBezTo>
                  <a:pt x="718" y="287"/>
                  <a:pt x="718" y="289"/>
                  <a:pt x="718" y="290"/>
                </a:cubicBezTo>
                <a:close/>
                <a:moveTo>
                  <a:pt x="6" y="322"/>
                </a:moveTo>
                <a:cubicBezTo>
                  <a:pt x="4" y="325"/>
                  <a:pt x="1" y="330"/>
                  <a:pt x="3" y="333"/>
                </a:cubicBezTo>
                <a:cubicBezTo>
                  <a:pt x="5" y="341"/>
                  <a:pt x="5" y="341"/>
                  <a:pt x="5" y="341"/>
                </a:cubicBezTo>
                <a:cubicBezTo>
                  <a:pt x="4" y="341"/>
                  <a:pt x="4" y="341"/>
                  <a:pt x="4" y="341"/>
                </a:cubicBezTo>
                <a:cubicBezTo>
                  <a:pt x="1" y="337"/>
                  <a:pt x="0" y="331"/>
                  <a:pt x="1" y="326"/>
                </a:cubicBezTo>
                <a:cubicBezTo>
                  <a:pt x="4" y="321"/>
                  <a:pt x="9" y="315"/>
                  <a:pt x="13" y="311"/>
                </a:cubicBezTo>
                <a:cubicBezTo>
                  <a:pt x="15" y="309"/>
                  <a:pt x="15" y="305"/>
                  <a:pt x="17" y="303"/>
                </a:cubicBezTo>
                <a:cubicBezTo>
                  <a:pt x="19" y="312"/>
                  <a:pt x="10" y="315"/>
                  <a:pt x="6" y="322"/>
                </a:cubicBezTo>
                <a:close/>
                <a:moveTo>
                  <a:pt x="31" y="310"/>
                </a:moveTo>
                <a:cubicBezTo>
                  <a:pt x="35" y="313"/>
                  <a:pt x="41" y="318"/>
                  <a:pt x="47" y="314"/>
                </a:cubicBezTo>
                <a:cubicBezTo>
                  <a:pt x="49" y="316"/>
                  <a:pt x="46" y="319"/>
                  <a:pt x="45" y="321"/>
                </a:cubicBezTo>
                <a:cubicBezTo>
                  <a:pt x="42" y="324"/>
                  <a:pt x="37" y="324"/>
                  <a:pt x="33" y="324"/>
                </a:cubicBezTo>
                <a:cubicBezTo>
                  <a:pt x="29" y="323"/>
                  <a:pt x="27" y="318"/>
                  <a:pt x="25" y="314"/>
                </a:cubicBezTo>
                <a:cubicBezTo>
                  <a:pt x="24" y="310"/>
                  <a:pt x="25" y="307"/>
                  <a:pt x="28" y="304"/>
                </a:cubicBezTo>
                <a:cubicBezTo>
                  <a:pt x="30" y="305"/>
                  <a:pt x="30" y="309"/>
                  <a:pt x="31" y="310"/>
                </a:cubicBezTo>
                <a:close/>
                <a:moveTo>
                  <a:pt x="721" y="317"/>
                </a:moveTo>
                <a:cubicBezTo>
                  <a:pt x="720" y="321"/>
                  <a:pt x="724" y="321"/>
                  <a:pt x="726" y="324"/>
                </a:cubicBezTo>
                <a:cubicBezTo>
                  <a:pt x="730" y="328"/>
                  <a:pt x="728" y="336"/>
                  <a:pt x="728" y="341"/>
                </a:cubicBezTo>
                <a:cubicBezTo>
                  <a:pt x="733" y="351"/>
                  <a:pt x="726" y="361"/>
                  <a:pt x="721" y="369"/>
                </a:cubicBezTo>
                <a:cubicBezTo>
                  <a:pt x="718" y="371"/>
                  <a:pt x="713" y="370"/>
                  <a:pt x="710" y="372"/>
                </a:cubicBezTo>
                <a:cubicBezTo>
                  <a:pt x="710" y="374"/>
                  <a:pt x="713" y="377"/>
                  <a:pt x="714" y="378"/>
                </a:cubicBezTo>
                <a:cubicBezTo>
                  <a:pt x="715" y="378"/>
                  <a:pt x="715" y="379"/>
                  <a:pt x="716" y="379"/>
                </a:cubicBezTo>
                <a:cubicBezTo>
                  <a:pt x="714" y="380"/>
                  <a:pt x="713" y="383"/>
                  <a:pt x="711" y="384"/>
                </a:cubicBezTo>
                <a:cubicBezTo>
                  <a:pt x="710" y="382"/>
                  <a:pt x="712" y="381"/>
                  <a:pt x="712" y="379"/>
                </a:cubicBezTo>
                <a:cubicBezTo>
                  <a:pt x="710" y="376"/>
                  <a:pt x="707" y="374"/>
                  <a:pt x="708" y="370"/>
                </a:cubicBezTo>
                <a:cubicBezTo>
                  <a:pt x="713" y="369"/>
                  <a:pt x="718" y="370"/>
                  <a:pt x="721" y="365"/>
                </a:cubicBezTo>
                <a:cubicBezTo>
                  <a:pt x="726" y="358"/>
                  <a:pt x="730" y="350"/>
                  <a:pt x="725" y="341"/>
                </a:cubicBezTo>
                <a:cubicBezTo>
                  <a:pt x="727" y="336"/>
                  <a:pt x="727" y="328"/>
                  <a:pt x="723" y="324"/>
                </a:cubicBezTo>
                <a:cubicBezTo>
                  <a:pt x="718" y="321"/>
                  <a:pt x="718" y="314"/>
                  <a:pt x="713" y="312"/>
                </a:cubicBezTo>
                <a:cubicBezTo>
                  <a:pt x="712" y="311"/>
                  <a:pt x="710" y="310"/>
                  <a:pt x="711" y="309"/>
                </a:cubicBezTo>
                <a:cubicBezTo>
                  <a:pt x="715" y="310"/>
                  <a:pt x="720" y="312"/>
                  <a:pt x="721" y="317"/>
                </a:cubicBezTo>
                <a:close/>
                <a:moveTo>
                  <a:pt x="21" y="325"/>
                </a:moveTo>
                <a:cubicBezTo>
                  <a:pt x="21" y="329"/>
                  <a:pt x="15" y="333"/>
                  <a:pt x="20" y="336"/>
                </a:cubicBezTo>
                <a:cubicBezTo>
                  <a:pt x="27" y="334"/>
                  <a:pt x="34" y="336"/>
                  <a:pt x="40" y="339"/>
                </a:cubicBezTo>
                <a:cubicBezTo>
                  <a:pt x="47" y="344"/>
                  <a:pt x="44" y="352"/>
                  <a:pt x="47" y="358"/>
                </a:cubicBezTo>
                <a:cubicBezTo>
                  <a:pt x="48" y="363"/>
                  <a:pt x="41" y="367"/>
                  <a:pt x="45" y="372"/>
                </a:cubicBezTo>
                <a:cubicBezTo>
                  <a:pt x="49" y="376"/>
                  <a:pt x="53" y="381"/>
                  <a:pt x="51" y="387"/>
                </a:cubicBezTo>
                <a:cubicBezTo>
                  <a:pt x="52" y="391"/>
                  <a:pt x="46" y="393"/>
                  <a:pt x="49" y="396"/>
                </a:cubicBezTo>
                <a:cubicBezTo>
                  <a:pt x="54" y="399"/>
                  <a:pt x="55" y="406"/>
                  <a:pt x="55" y="412"/>
                </a:cubicBezTo>
                <a:cubicBezTo>
                  <a:pt x="52" y="415"/>
                  <a:pt x="50" y="419"/>
                  <a:pt x="49" y="424"/>
                </a:cubicBezTo>
                <a:cubicBezTo>
                  <a:pt x="53" y="428"/>
                  <a:pt x="55" y="431"/>
                  <a:pt x="55" y="437"/>
                </a:cubicBezTo>
                <a:cubicBezTo>
                  <a:pt x="53" y="442"/>
                  <a:pt x="55" y="449"/>
                  <a:pt x="49" y="453"/>
                </a:cubicBezTo>
                <a:cubicBezTo>
                  <a:pt x="46" y="454"/>
                  <a:pt x="41" y="454"/>
                  <a:pt x="39" y="458"/>
                </a:cubicBezTo>
                <a:cubicBezTo>
                  <a:pt x="37" y="460"/>
                  <a:pt x="33" y="458"/>
                  <a:pt x="32" y="462"/>
                </a:cubicBezTo>
                <a:cubicBezTo>
                  <a:pt x="33" y="467"/>
                  <a:pt x="38" y="469"/>
                  <a:pt x="41" y="470"/>
                </a:cubicBezTo>
                <a:cubicBezTo>
                  <a:pt x="44" y="466"/>
                  <a:pt x="50" y="465"/>
                  <a:pt x="55" y="465"/>
                </a:cubicBezTo>
                <a:cubicBezTo>
                  <a:pt x="61" y="465"/>
                  <a:pt x="65" y="469"/>
                  <a:pt x="67" y="474"/>
                </a:cubicBezTo>
                <a:cubicBezTo>
                  <a:pt x="67" y="478"/>
                  <a:pt x="70" y="479"/>
                  <a:pt x="72" y="482"/>
                </a:cubicBezTo>
                <a:cubicBezTo>
                  <a:pt x="75" y="490"/>
                  <a:pt x="73" y="498"/>
                  <a:pt x="70" y="505"/>
                </a:cubicBezTo>
                <a:cubicBezTo>
                  <a:pt x="70" y="509"/>
                  <a:pt x="73" y="510"/>
                  <a:pt x="76" y="512"/>
                </a:cubicBezTo>
                <a:cubicBezTo>
                  <a:pt x="82" y="511"/>
                  <a:pt x="87" y="513"/>
                  <a:pt x="90" y="518"/>
                </a:cubicBezTo>
                <a:cubicBezTo>
                  <a:pt x="96" y="522"/>
                  <a:pt x="89" y="532"/>
                  <a:pt x="97" y="532"/>
                </a:cubicBezTo>
                <a:cubicBezTo>
                  <a:pt x="102" y="535"/>
                  <a:pt x="108" y="540"/>
                  <a:pt x="109" y="545"/>
                </a:cubicBezTo>
                <a:cubicBezTo>
                  <a:pt x="110" y="551"/>
                  <a:pt x="108" y="558"/>
                  <a:pt x="102" y="561"/>
                </a:cubicBezTo>
                <a:cubicBezTo>
                  <a:pt x="98" y="565"/>
                  <a:pt x="93" y="561"/>
                  <a:pt x="87" y="562"/>
                </a:cubicBezTo>
                <a:cubicBezTo>
                  <a:pt x="86" y="564"/>
                  <a:pt x="84" y="567"/>
                  <a:pt x="85" y="570"/>
                </a:cubicBezTo>
                <a:cubicBezTo>
                  <a:pt x="87" y="573"/>
                  <a:pt x="90" y="575"/>
                  <a:pt x="93" y="576"/>
                </a:cubicBezTo>
                <a:cubicBezTo>
                  <a:pt x="99" y="574"/>
                  <a:pt x="106" y="574"/>
                  <a:pt x="112" y="575"/>
                </a:cubicBezTo>
                <a:cubicBezTo>
                  <a:pt x="118" y="575"/>
                  <a:pt x="125" y="575"/>
                  <a:pt x="129" y="581"/>
                </a:cubicBezTo>
                <a:cubicBezTo>
                  <a:pt x="133" y="584"/>
                  <a:pt x="136" y="588"/>
                  <a:pt x="136" y="593"/>
                </a:cubicBezTo>
                <a:cubicBezTo>
                  <a:pt x="141" y="600"/>
                  <a:pt x="151" y="595"/>
                  <a:pt x="155" y="604"/>
                </a:cubicBezTo>
                <a:cubicBezTo>
                  <a:pt x="159" y="607"/>
                  <a:pt x="158" y="613"/>
                  <a:pt x="159" y="617"/>
                </a:cubicBezTo>
                <a:cubicBezTo>
                  <a:pt x="166" y="617"/>
                  <a:pt x="174" y="618"/>
                  <a:pt x="179" y="624"/>
                </a:cubicBezTo>
                <a:cubicBezTo>
                  <a:pt x="182" y="629"/>
                  <a:pt x="184" y="639"/>
                  <a:pt x="193" y="636"/>
                </a:cubicBezTo>
                <a:cubicBezTo>
                  <a:pt x="202" y="639"/>
                  <a:pt x="208" y="647"/>
                  <a:pt x="208" y="656"/>
                </a:cubicBezTo>
                <a:cubicBezTo>
                  <a:pt x="219" y="663"/>
                  <a:pt x="205" y="684"/>
                  <a:pt x="224" y="682"/>
                </a:cubicBezTo>
                <a:cubicBezTo>
                  <a:pt x="226" y="682"/>
                  <a:pt x="227" y="680"/>
                  <a:pt x="228" y="679"/>
                </a:cubicBezTo>
                <a:cubicBezTo>
                  <a:pt x="226" y="673"/>
                  <a:pt x="224" y="668"/>
                  <a:pt x="227" y="664"/>
                </a:cubicBezTo>
                <a:cubicBezTo>
                  <a:pt x="231" y="659"/>
                  <a:pt x="238" y="656"/>
                  <a:pt x="245" y="657"/>
                </a:cubicBezTo>
                <a:cubicBezTo>
                  <a:pt x="249" y="661"/>
                  <a:pt x="255" y="664"/>
                  <a:pt x="258" y="669"/>
                </a:cubicBezTo>
                <a:cubicBezTo>
                  <a:pt x="264" y="669"/>
                  <a:pt x="269" y="669"/>
                  <a:pt x="274" y="672"/>
                </a:cubicBezTo>
                <a:cubicBezTo>
                  <a:pt x="280" y="676"/>
                  <a:pt x="277" y="688"/>
                  <a:pt x="286" y="688"/>
                </a:cubicBezTo>
                <a:cubicBezTo>
                  <a:pt x="292" y="688"/>
                  <a:pt x="297" y="682"/>
                  <a:pt x="303" y="683"/>
                </a:cubicBezTo>
                <a:cubicBezTo>
                  <a:pt x="306" y="682"/>
                  <a:pt x="310" y="684"/>
                  <a:pt x="314" y="685"/>
                </a:cubicBezTo>
                <a:cubicBezTo>
                  <a:pt x="312" y="687"/>
                  <a:pt x="309" y="686"/>
                  <a:pt x="308" y="685"/>
                </a:cubicBezTo>
                <a:cubicBezTo>
                  <a:pt x="302" y="684"/>
                  <a:pt x="298" y="687"/>
                  <a:pt x="293" y="688"/>
                </a:cubicBezTo>
                <a:cubicBezTo>
                  <a:pt x="289" y="691"/>
                  <a:pt x="285" y="689"/>
                  <a:pt x="281" y="688"/>
                </a:cubicBezTo>
                <a:cubicBezTo>
                  <a:pt x="275" y="685"/>
                  <a:pt x="277" y="675"/>
                  <a:pt x="269" y="672"/>
                </a:cubicBezTo>
                <a:cubicBezTo>
                  <a:pt x="267" y="671"/>
                  <a:pt x="263" y="671"/>
                  <a:pt x="260" y="671"/>
                </a:cubicBezTo>
                <a:cubicBezTo>
                  <a:pt x="257" y="674"/>
                  <a:pt x="258" y="680"/>
                  <a:pt x="254" y="682"/>
                </a:cubicBezTo>
                <a:cubicBezTo>
                  <a:pt x="250" y="682"/>
                  <a:pt x="245" y="682"/>
                  <a:pt x="243" y="686"/>
                </a:cubicBezTo>
                <a:cubicBezTo>
                  <a:pt x="243" y="688"/>
                  <a:pt x="243" y="691"/>
                  <a:pt x="242" y="691"/>
                </a:cubicBezTo>
                <a:cubicBezTo>
                  <a:pt x="240" y="693"/>
                  <a:pt x="239" y="694"/>
                  <a:pt x="237" y="694"/>
                </a:cubicBezTo>
                <a:cubicBezTo>
                  <a:pt x="237" y="692"/>
                  <a:pt x="237" y="692"/>
                  <a:pt x="237" y="692"/>
                </a:cubicBezTo>
                <a:cubicBezTo>
                  <a:pt x="237" y="691"/>
                  <a:pt x="243" y="692"/>
                  <a:pt x="241" y="688"/>
                </a:cubicBezTo>
                <a:cubicBezTo>
                  <a:pt x="241" y="688"/>
                  <a:pt x="240" y="686"/>
                  <a:pt x="239" y="686"/>
                </a:cubicBezTo>
                <a:cubicBezTo>
                  <a:pt x="235" y="685"/>
                  <a:pt x="233" y="689"/>
                  <a:pt x="231" y="691"/>
                </a:cubicBezTo>
                <a:cubicBezTo>
                  <a:pt x="231" y="695"/>
                  <a:pt x="234" y="698"/>
                  <a:pt x="237" y="699"/>
                </a:cubicBezTo>
                <a:cubicBezTo>
                  <a:pt x="244" y="699"/>
                  <a:pt x="251" y="697"/>
                  <a:pt x="254" y="690"/>
                </a:cubicBezTo>
                <a:cubicBezTo>
                  <a:pt x="254" y="687"/>
                  <a:pt x="256" y="684"/>
                  <a:pt x="258" y="682"/>
                </a:cubicBezTo>
                <a:cubicBezTo>
                  <a:pt x="262" y="682"/>
                  <a:pt x="267" y="682"/>
                  <a:pt x="269" y="686"/>
                </a:cubicBezTo>
                <a:cubicBezTo>
                  <a:pt x="269" y="688"/>
                  <a:pt x="269" y="689"/>
                  <a:pt x="269" y="691"/>
                </a:cubicBezTo>
                <a:cubicBezTo>
                  <a:pt x="266" y="689"/>
                  <a:pt x="266" y="684"/>
                  <a:pt x="261" y="684"/>
                </a:cubicBezTo>
                <a:cubicBezTo>
                  <a:pt x="256" y="685"/>
                  <a:pt x="255" y="692"/>
                  <a:pt x="252" y="696"/>
                </a:cubicBezTo>
                <a:cubicBezTo>
                  <a:pt x="254" y="699"/>
                  <a:pt x="252" y="705"/>
                  <a:pt x="249" y="708"/>
                </a:cubicBezTo>
                <a:cubicBezTo>
                  <a:pt x="242" y="711"/>
                  <a:pt x="242" y="711"/>
                  <a:pt x="242" y="711"/>
                </a:cubicBezTo>
                <a:cubicBezTo>
                  <a:pt x="235" y="713"/>
                  <a:pt x="230" y="711"/>
                  <a:pt x="225" y="708"/>
                </a:cubicBezTo>
                <a:cubicBezTo>
                  <a:pt x="222" y="705"/>
                  <a:pt x="223" y="702"/>
                  <a:pt x="219" y="701"/>
                </a:cubicBezTo>
                <a:cubicBezTo>
                  <a:pt x="213" y="702"/>
                  <a:pt x="209" y="697"/>
                  <a:pt x="204" y="694"/>
                </a:cubicBezTo>
                <a:cubicBezTo>
                  <a:pt x="200" y="691"/>
                  <a:pt x="202" y="678"/>
                  <a:pt x="193" y="684"/>
                </a:cubicBezTo>
                <a:cubicBezTo>
                  <a:pt x="185" y="685"/>
                  <a:pt x="178" y="683"/>
                  <a:pt x="171" y="679"/>
                </a:cubicBezTo>
                <a:cubicBezTo>
                  <a:pt x="171" y="676"/>
                  <a:pt x="166" y="674"/>
                  <a:pt x="167" y="671"/>
                </a:cubicBezTo>
                <a:cubicBezTo>
                  <a:pt x="164" y="665"/>
                  <a:pt x="159" y="670"/>
                  <a:pt x="155" y="668"/>
                </a:cubicBezTo>
                <a:cubicBezTo>
                  <a:pt x="149" y="668"/>
                  <a:pt x="142" y="665"/>
                  <a:pt x="138" y="659"/>
                </a:cubicBezTo>
                <a:cubicBezTo>
                  <a:pt x="138" y="659"/>
                  <a:pt x="138" y="659"/>
                  <a:pt x="139" y="659"/>
                </a:cubicBezTo>
                <a:cubicBezTo>
                  <a:pt x="143" y="664"/>
                  <a:pt x="150" y="665"/>
                  <a:pt x="156" y="667"/>
                </a:cubicBezTo>
                <a:cubicBezTo>
                  <a:pt x="162" y="664"/>
                  <a:pt x="168" y="669"/>
                  <a:pt x="174" y="668"/>
                </a:cubicBezTo>
                <a:cubicBezTo>
                  <a:pt x="179" y="669"/>
                  <a:pt x="183" y="664"/>
                  <a:pt x="187" y="663"/>
                </a:cubicBezTo>
                <a:cubicBezTo>
                  <a:pt x="187" y="667"/>
                  <a:pt x="189" y="669"/>
                  <a:pt x="191" y="671"/>
                </a:cubicBezTo>
                <a:cubicBezTo>
                  <a:pt x="194" y="674"/>
                  <a:pt x="197" y="672"/>
                  <a:pt x="200" y="672"/>
                </a:cubicBezTo>
                <a:cubicBezTo>
                  <a:pt x="202" y="671"/>
                  <a:pt x="202" y="668"/>
                  <a:pt x="202" y="665"/>
                </a:cubicBezTo>
                <a:cubicBezTo>
                  <a:pt x="200" y="664"/>
                  <a:pt x="194" y="668"/>
                  <a:pt x="197" y="662"/>
                </a:cubicBezTo>
                <a:cubicBezTo>
                  <a:pt x="199" y="662"/>
                  <a:pt x="201" y="661"/>
                  <a:pt x="202" y="663"/>
                </a:cubicBezTo>
                <a:cubicBezTo>
                  <a:pt x="204" y="665"/>
                  <a:pt x="204" y="668"/>
                  <a:pt x="203" y="670"/>
                </a:cubicBezTo>
                <a:cubicBezTo>
                  <a:pt x="203" y="672"/>
                  <a:pt x="199" y="673"/>
                  <a:pt x="201" y="676"/>
                </a:cubicBezTo>
                <a:cubicBezTo>
                  <a:pt x="200" y="680"/>
                  <a:pt x="202" y="685"/>
                  <a:pt x="203" y="688"/>
                </a:cubicBezTo>
                <a:cubicBezTo>
                  <a:pt x="205" y="694"/>
                  <a:pt x="211" y="699"/>
                  <a:pt x="219" y="699"/>
                </a:cubicBezTo>
                <a:cubicBezTo>
                  <a:pt x="221" y="699"/>
                  <a:pt x="220" y="694"/>
                  <a:pt x="223" y="697"/>
                </a:cubicBezTo>
                <a:cubicBezTo>
                  <a:pt x="221" y="702"/>
                  <a:pt x="226" y="705"/>
                  <a:pt x="229" y="708"/>
                </a:cubicBezTo>
                <a:cubicBezTo>
                  <a:pt x="234" y="709"/>
                  <a:pt x="239" y="713"/>
                  <a:pt x="244" y="709"/>
                </a:cubicBezTo>
                <a:cubicBezTo>
                  <a:pt x="247" y="708"/>
                  <a:pt x="251" y="705"/>
                  <a:pt x="252" y="701"/>
                </a:cubicBezTo>
                <a:cubicBezTo>
                  <a:pt x="251" y="700"/>
                  <a:pt x="251" y="699"/>
                  <a:pt x="249" y="699"/>
                </a:cubicBezTo>
                <a:cubicBezTo>
                  <a:pt x="245" y="700"/>
                  <a:pt x="237" y="702"/>
                  <a:pt x="232" y="699"/>
                </a:cubicBezTo>
                <a:cubicBezTo>
                  <a:pt x="232" y="696"/>
                  <a:pt x="228" y="694"/>
                  <a:pt x="231" y="691"/>
                </a:cubicBezTo>
                <a:cubicBezTo>
                  <a:pt x="229" y="690"/>
                  <a:pt x="231" y="688"/>
                  <a:pt x="231" y="687"/>
                </a:cubicBezTo>
                <a:cubicBezTo>
                  <a:pt x="234" y="685"/>
                  <a:pt x="235" y="683"/>
                  <a:pt x="238" y="684"/>
                </a:cubicBezTo>
                <a:cubicBezTo>
                  <a:pt x="240" y="682"/>
                  <a:pt x="238" y="677"/>
                  <a:pt x="242" y="677"/>
                </a:cubicBezTo>
                <a:cubicBezTo>
                  <a:pt x="243" y="679"/>
                  <a:pt x="240" y="682"/>
                  <a:pt x="243" y="682"/>
                </a:cubicBezTo>
                <a:cubicBezTo>
                  <a:pt x="246" y="684"/>
                  <a:pt x="248" y="680"/>
                  <a:pt x="249" y="679"/>
                </a:cubicBezTo>
                <a:cubicBezTo>
                  <a:pt x="251" y="677"/>
                  <a:pt x="251" y="674"/>
                  <a:pt x="250" y="672"/>
                </a:cubicBezTo>
                <a:cubicBezTo>
                  <a:pt x="247" y="668"/>
                  <a:pt x="243" y="669"/>
                  <a:pt x="239" y="669"/>
                </a:cubicBezTo>
                <a:cubicBezTo>
                  <a:pt x="233" y="671"/>
                  <a:pt x="229" y="674"/>
                  <a:pt x="228" y="680"/>
                </a:cubicBezTo>
                <a:cubicBezTo>
                  <a:pt x="227" y="682"/>
                  <a:pt x="226" y="685"/>
                  <a:pt x="223" y="686"/>
                </a:cubicBezTo>
                <a:cubicBezTo>
                  <a:pt x="219" y="687"/>
                  <a:pt x="217" y="684"/>
                  <a:pt x="214" y="682"/>
                </a:cubicBezTo>
                <a:cubicBezTo>
                  <a:pt x="212" y="680"/>
                  <a:pt x="211" y="676"/>
                  <a:pt x="211" y="673"/>
                </a:cubicBezTo>
                <a:cubicBezTo>
                  <a:pt x="211" y="668"/>
                  <a:pt x="211" y="662"/>
                  <a:pt x="207" y="657"/>
                </a:cubicBezTo>
                <a:cubicBezTo>
                  <a:pt x="203" y="652"/>
                  <a:pt x="197" y="651"/>
                  <a:pt x="192" y="653"/>
                </a:cubicBezTo>
                <a:cubicBezTo>
                  <a:pt x="188" y="653"/>
                  <a:pt x="189" y="657"/>
                  <a:pt x="188" y="659"/>
                </a:cubicBezTo>
                <a:cubicBezTo>
                  <a:pt x="186" y="658"/>
                  <a:pt x="187" y="656"/>
                  <a:pt x="185" y="655"/>
                </a:cubicBezTo>
                <a:cubicBezTo>
                  <a:pt x="180" y="656"/>
                  <a:pt x="175" y="659"/>
                  <a:pt x="169" y="657"/>
                </a:cubicBezTo>
                <a:cubicBezTo>
                  <a:pt x="161" y="655"/>
                  <a:pt x="151" y="653"/>
                  <a:pt x="145" y="646"/>
                </a:cubicBezTo>
                <a:cubicBezTo>
                  <a:pt x="143" y="645"/>
                  <a:pt x="143" y="641"/>
                  <a:pt x="142" y="639"/>
                </a:cubicBezTo>
                <a:cubicBezTo>
                  <a:pt x="136" y="637"/>
                  <a:pt x="130" y="634"/>
                  <a:pt x="127" y="629"/>
                </a:cubicBezTo>
                <a:cubicBezTo>
                  <a:pt x="124" y="619"/>
                  <a:pt x="115" y="610"/>
                  <a:pt x="120" y="599"/>
                </a:cubicBezTo>
                <a:cubicBezTo>
                  <a:pt x="119" y="597"/>
                  <a:pt x="115" y="598"/>
                  <a:pt x="113" y="599"/>
                </a:cubicBezTo>
                <a:cubicBezTo>
                  <a:pt x="108" y="603"/>
                  <a:pt x="108" y="610"/>
                  <a:pt x="108" y="616"/>
                </a:cubicBezTo>
                <a:cubicBezTo>
                  <a:pt x="109" y="619"/>
                  <a:pt x="111" y="621"/>
                  <a:pt x="113" y="624"/>
                </a:cubicBezTo>
                <a:cubicBezTo>
                  <a:pt x="113" y="633"/>
                  <a:pt x="119" y="641"/>
                  <a:pt x="128" y="645"/>
                </a:cubicBezTo>
                <a:cubicBezTo>
                  <a:pt x="134" y="646"/>
                  <a:pt x="136" y="653"/>
                  <a:pt x="138" y="658"/>
                </a:cubicBezTo>
                <a:cubicBezTo>
                  <a:pt x="134" y="656"/>
                  <a:pt x="134" y="651"/>
                  <a:pt x="131" y="649"/>
                </a:cubicBezTo>
                <a:cubicBezTo>
                  <a:pt x="119" y="645"/>
                  <a:pt x="111" y="634"/>
                  <a:pt x="110" y="622"/>
                </a:cubicBezTo>
                <a:cubicBezTo>
                  <a:pt x="108" y="616"/>
                  <a:pt x="101" y="619"/>
                  <a:pt x="97" y="616"/>
                </a:cubicBezTo>
                <a:cubicBezTo>
                  <a:pt x="93" y="613"/>
                  <a:pt x="93" y="607"/>
                  <a:pt x="90" y="604"/>
                </a:cubicBezTo>
                <a:cubicBezTo>
                  <a:pt x="88" y="599"/>
                  <a:pt x="91" y="595"/>
                  <a:pt x="90" y="590"/>
                </a:cubicBezTo>
                <a:cubicBezTo>
                  <a:pt x="86" y="590"/>
                  <a:pt x="80" y="591"/>
                  <a:pt x="77" y="586"/>
                </a:cubicBezTo>
                <a:cubicBezTo>
                  <a:pt x="74" y="582"/>
                  <a:pt x="72" y="578"/>
                  <a:pt x="72" y="573"/>
                </a:cubicBezTo>
                <a:cubicBezTo>
                  <a:pt x="70" y="570"/>
                  <a:pt x="67" y="573"/>
                  <a:pt x="65" y="571"/>
                </a:cubicBezTo>
                <a:cubicBezTo>
                  <a:pt x="68" y="570"/>
                  <a:pt x="73" y="571"/>
                  <a:pt x="76" y="569"/>
                </a:cubicBezTo>
                <a:cubicBezTo>
                  <a:pt x="76" y="567"/>
                  <a:pt x="79" y="565"/>
                  <a:pt x="78" y="563"/>
                </a:cubicBezTo>
                <a:cubicBezTo>
                  <a:pt x="74" y="561"/>
                  <a:pt x="68" y="564"/>
                  <a:pt x="66" y="558"/>
                </a:cubicBezTo>
                <a:cubicBezTo>
                  <a:pt x="64" y="554"/>
                  <a:pt x="64" y="548"/>
                  <a:pt x="66" y="544"/>
                </a:cubicBezTo>
                <a:cubicBezTo>
                  <a:pt x="67" y="544"/>
                  <a:pt x="66" y="543"/>
                  <a:pt x="66" y="543"/>
                </a:cubicBezTo>
                <a:cubicBezTo>
                  <a:pt x="62" y="544"/>
                  <a:pt x="57" y="546"/>
                  <a:pt x="57" y="550"/>
                </a:cubicBezTo>
                <a:cubicBezTo>
                  <a:pt x="59" y="552"/>
                  <a:pt x="56" y="555"/>
                  <a:pt x="56" y="557"/>
                </a:cubicBezTo>
                <a:cubicBezTo>
                  <a:pt x="58" y="562"/>
                  <a:pt x="59" y="567"/>
                  <a:pt x="64" y="570"/>
                </a:cubicBezTo>
                <a:cubicBezTo>
                  <a:pt x="59" y="569"/>
                  <a:pt x="57" y="564"/>
                  <a:pt x="56" y="561"/>
                </a:cubicBezTo>
                <a:cubicBezTo>
                  <a:pt x="54" y="555"/>
                  <a:pt x="56" y="552"/>
                  <a:pt x="56" y="546"/>
                </a:cubicBezTo>
                <a:cubicBezTo>
                  <a:pt x="61" y="539"/>
                  <a:pt x="72" y="542"/>
                  <a:pt x="77" y="535"/>
                </a:cubicBezTo>
                <a:cubicBezTo>
                  <a:pt x="79" y="532"/>
                  <a:pt x="79" y="531"/>
                  <a:pt x="79" y="528"/>
                </a:cubicBezTo>
                <a:cubicBezTo>
                  <a:pt x="76" y="522"/>
                  <a:pt x="70" y="525"/>
                  <a:pt x="66" y="524"/>
                </a:cubicBezTo>
                <a:cubicBezTo>
                  <a:pt x="64" y="523"/>
                  <a:pt x="62" y="522"/>
                  <a:pt x="61" y="523"/>
                </a:cubicBezTo>
                <a:cubicBezTo>
                  <a:pt x="58" y="526"/>
                  <a:pt x="55" y="530"/>
                  <a:pt x="50" y="529"/>
                </a:cubicBezTo>
                <a:cubicBezTo>
                  <a:pt x="47" y="531"/>
                  <a:pt x="44" y="529"/>
                  <a:pt x="41" y="528"/>
                </a:cubicBezTo>
                <a:cubicBezTo>
                  <a:pt x="35" y="523"/>
                  <a:pt x="35" y="523"/>
                  <a:pt x="35" y="523"/>
                </a:cubicBezTo>
                <a:cubicBezTo>
                  <a:pt x="35" y="519"/>
                  <a:pt x="33" y="515"/>
                  <a:pt x="33" y="510"/>
                </a:cubicBezTo>
                <a:cubicBezTo>
                  <a:pt x="25" y="503"/>
                  <a:pt x="34" y="494"/>
                  <a:pt x="31" y="487"/>
                </a:cubicBezTo>
                <a:cubicBezTo>
                  <a:pt x="28" y="486"/>
                  <a:pt x="30" y="481"/>
                  <a:pt x="26" y="481"/>
                </a:cubicBezTo>
                <a:cubicBezTo>
                  <a:pt x="24" y="479"/>
                  <a:pt x="20" y="479"/>
                  <a:pt x="19" y="475"/>
                </a:cubicBezTo>
                <a:cubicBezTo>
                  <a:pt x="13" y="466"/>
                  <a:pt x="17" y="452"/>
                  <a:pt x="10" y="444"/>
                </a:cubicBezTo>
                <a:cubicBezTo>
                  <a:pt x="7" y="437"/>
                  <a:pt x="14" y="433"/>
                  <a:pt x="12" y="426"/>
                </a:cubicBezTo>
                <a:cubicBezTo>
                  <a:pt x="13" y="425"/>
                  <a:pt x="13" y="425"/>
                  <a:pt x="13" y="425"/>
                </a:cubicBezTo>
                <a:cubicBezTo>
                  <a:pt x="16" y="430"/>
                  <a:pt x="21" y="434"/>
                  <a:pt x="25" y="437"/>
                </a:cubicBezTo>
                <a:cubicBezTo>
                  <a:pt x="30" y="438"/>
                  <a:pt x="35" y="437"/>
                  <a:pt x="38" y="432"/>
                </a:cubicBezTo>
                <a:cubicBezTo>
                  <a:pt x="38" y="430"/>
                  <a:pt x="35" y="429"/>
                  <a:pt x="34" y="428"/>
                </a:cubicBezTo>
                <a:cubicBezTo>
                  <a:pt x="29" y="428"/>
                  <a:pt x="24" y="422"/>
                  <a:pt x="24" y="417"/>
                </a:cubicBezTo>
                <a:cubicBezTo>
                  <a:pt x="21" y="414"/>
                  <a:pt x="19" y="410"/>
                  <a:pt x="17" y="406"/>
                </a:cubicBezTo>
                <a:cubicBezTo>
                  <a:pt x="18" y="400"/>
                  <a:pt x="15" y="395"/>
                  <a:pt x="14" y="390"/>
                </a:cubicBezTo>
                <a:cubicBezTo>
                  <a:pt x="15" y="385"/>
                  <a:pt x="15" y="381"/>
                  <a:pt x="18" y="377"/>
                </a:cubicBezTo>
                <a:cubicBezTo>
                  <a:pt x="20" y="373"/>
                  <a:pt x="22" y="367"/>
                  <a:pt x="27" y="365"/>
                </a:cubicBezTo>
                <a:cubicBezTo>
                  <a:pt x="30" y="364"/>
                  <a:pt x="33" y="363"/>
                  <a:pt x="35" y="363"/>
                </a:cubicBezTo>
                <a:cubicBezTo>
                  <a:pt x="37" y="362"/>
                  <a:pt x="35" y="362"/>
                  <a:pt x="34" y="360"/>
                </a:cubicBezTo>
                <a:cubicBezTo>
                  <a:pt x="32" y="356"/>
                  <a:pt x="27" y="357"/>
                  <a:pt x="23" y="358"/>
                </a:cubicBezTo>
                <a:cubicBezTo>
                  <a:pt x="12" y="360"/>
                  <a:pt x="12" y="372"/>
                  <a:pt x="5" y="378"/>
                </a:cubicBezTo>
                <a:cubicBezTo>
                  <a:pt x="3" y="382"/>
                  <a:pt x="4" y="386"/>
                  <a:pt x="2" y="391"/>
                </a:cubicBezTo>
                <a:cubicBezTo>
                  <a:pt x="0" y="384"/>
                  <a:pt x="4" y="378"/>
                  <a:pt x="7" y="373"/>
                </a:cubicBezTo>
                <a:cubicBezTo>
                  <a:pt x="8" y="372"/>
                  <a:pt x="9" y="371"/>
                  <a:pt x="9" y="370"/>
                </a:cubicBezTo>
                <a:cubicBezTo>
                  <a:pt x="6" y="366"/>
                  <a:pt x="1" y="363"/>
                  <a:pt x="2" y="358"/>
                </a:cubicBezTo>
                <a:cubicBezTo>
                  <a:pt x="0" y="353"/>
                  <a:pt x="7" y="352"/>
                  <a:pt x="7" y="347"/>
                </a:cubicBezTo>
                <a:cubicBezTo>
                  <a:pt x="6" y="346"/>
                  <a:pt x="4" y="344"/>
                  <a:pt x="5" y="344"/>
                </a:cubicBezTo>
                <a:cubicBezTo>
                  <a:pt x="10" y="347"/>
                  <a:pt x="10" y="355"/>
                  <a:pt x="16" y="357"/>
                </a:cubicBezTo>
                <a:cubicBezTo>
                  <a:pt x="18" y="358"/>
                  <a:pt x="21" y="356"/>
                  <a:pt x="23" y="356"/>
                </a:cubicBezTo>
                <a:cubicBezTo>
                  <a:pt x="28" y="355"/>
                  <a:pt x="28" y="355"/>
                  <a:pt x="28" y="355"/>
                </a:cubicBezTo>
                <a:cubicBezTo>
                  <a:pt x="30" y="352"/>
                  <a:pt x="33" y="348"/>
                  <a:pt x="31" y="344"/>
                </a:cubicBezTo>
                <a:cubicBezTo>
                  <a:pt x="30" y="341"/>
                  <a:pt x="30" y="339"/>
                  <a:pt x="27" y="337"/>
                </a:cubicBezTo>
                <a:cubicBezTo>
                  <a:pt x="24" y="337"/>
                  <a:pt x="21" y="337"/>
                  <a:pt x="19" y="341"/>
                </a:cubicBezTo>
                <a:cubicBezTo>
                  <a:pt x="18" y="342"/>
                  <a:pt x="18" y="343"/>
                  <a:pt x="18" y="344"/>
                </a:cubicBezTo>
                <a:cubicBezTo>
                  <a:pt x="16" y="344"/>
                  <a:pt x="16" y="342"/>
                  <a:pt x="16" y="341"/>
                </a:cubicBezTo>
                <a:cubicBezTo>
                  <a:pt x="19" y="337"/>
                  <a:pt x="13" y="333"/>
                  <a:pt x="17" y="328"/>
                </a:cubicBezTo>
                <a:cubicBezTo>
                  <a:pt x="18" y="327"/>
                  <a:pt x="19" y="325"/>
                  <a:pt x="21" y="325"/>
                </a:cubicBezTo>
                <a:close/>
                <a:moveTo>
                  <a:pt x="43" y="347"/>
                </a:moveTo>
                <a:cubicBezTo>
                  <a:pt x="41" y="353"/>
                  <a:pt x="48" y="361"/>
                  <a:pt x="42" y="367"/>
                </a:cubicBezTo>
                <a:cubicBezTo>
                  <a:pt x="38" y="365"/>
                  <a:pt x="39" y="362"/>
                  <a:pt x="36" y="359"/>
                </a:cubicBezTo>
                <a:cubicBezTo>
                  <a:pt x="35" y="357"/>
                  <a:pt x="33" y="357"/>
                  <a:pt x="32" y="356"/>
                </a:cubicBezTo>
                <a:cubicBezTo>
                  <a:pt x="34" y="350"/>
                  <a:pt x="35" y="344"/>
                  <a:pt x="33" y="339"/>
                </a:cubicBezTo>
                <a:cubicBezTo>
                  <a:pt x="37" y="339"/>
                  <a:pt x="41" y="343"/>
                  <a:pt x="43" y="347"/>
                </a:cubicBezTo>
                <a:close/>
                <a:moveTo>
                  <a:pt x="23" y="348"/>
                </a:moveTo>
                <a:cubicBezTo>
                  <a:pt x="22" y="350"/>
                  <a:pt x="21" y="350"/>
                  <a:pt x="20" y="349"/>
                </a:cubicBezTo>
                <a:cubicBezTo>
                  <a:pt x="18" y="347"/>
                  <a:pt x="18" y="347"/>
                  <a:pt x="18" y="347"/>
                </a:cubicBezTo>
                <a:cubicBezTo>
                  <a:pt x="20" y="348"/>
                  <a:pt x="25" y="345"/>
                  <a:pt x="23" y="348"/>
                </a:cubicBezTo>
                <a:close/>
                <a:moveTo>
                  <a:pt x="14" y="358"/>
                </a:moveTo>
                <a:cubicBezTo>
                  <a:pt x="15" y="359"/>
                  <a:pt x="15" y="361"/>
                  <a:pt x="14" y="362"/>
                </a:cubicBezTo>
                <a:cubicBezTo>
                  <a:pt x="12" y="362"/>
                  <a:pt x="11" y="365"/>
                  <a:pt x="10" y="366"/>
                </a:cubicBezTo>
                <a:cubicBezTo>
                  <a:pt x="6" y="365"/>
                  <a:pt x="4" y="362"/>
                  <a:pt x="4" y="358"/>
                </a:cubicBezTo>
                <a:cubicBezTo>
                  <a:pt x="4" y="356"/>
                  <a:pt x="5" y="353"/>
                  <a:pt x="6" y="351"/>
                </a:cubicBezTo>
                <a:cubicBezTo>
                  <a:pt x="10" y="352"/>
                  <a:pt x="10" y="357"/>
                  <a:pt x="14" y="358"/>
                </a:cubicBezTo>
                <a:close/>
                <a:moveTo>
                  <a:pt x="47" y="377"/>
                </a:moveTo>
                <a:cubicBezTo>
                  <a:pt x="49" y="381"/>
                  <a:pt x="49" y="386"/>
                  <a:pt x="47" y="391"/>
                </a:cubicBezTo>
                <a:cubicBezTo>
                  <a:pt x="44" y="393"/>
                  <a:pt x="41" y="395"/>
                  <a:pt x="37" y="395"/>
                </a:cubicBezTo>
                <a:cubicBezTo>
                  <a:pt x="34" y="394"/>
                  <a:pt x="34" y="389"/>
                  <a:pt x="34" y="387"/>
                </a:cubicBezTo>
                <a:cubicBezTo>
                  <a:pt x="35" y="385"/>
                  <a:pt x="35" y="385"/>
                  <a:pt x="36" y="385"/>
                </a:cubicBezTo>
                <a:cubicBezTo>
                  <a:pt x="38" y="385"/>
                  <a:pt x="39" y="387"/>
                  <a:pt x="41" y="385"/>
                </a:cubicBezTo>
                <a:cubicBezTo>
                  <a:pt x="41" y="383"/>
                  <a:pt x="39" y="382"/>
                  <a:pt x="38" y="382"/>
                </a:cubicBezTo>
                <a:cubicBezTo>
                  <a:pt x="35" y="382"/>
                  <a:pt x="33" y="383"/>
                  <a:pt x="32" y="386"/>
                </a:cubicBezTo>
                <a:cubicBezTo>
                  <a:pt x="33" y="390"/>
                  <a:pt x="31" y="393"/>
                  <a:pt x="35" y="396"/>
                </a:cubicBezTo>
                <a:cubicBezTo>
                  <a:pt x="34" y="399"/>
                  <a:pt x="30" y="403"/>
                  <a:pt x="33" y="406"/>
                </a:cubicBezTo>
                <a:cubicBezTo>
                  <a:pt x="35" y="410"/>
                  <a:pt x="38" y="411"/>
                  <a:pt x="41" y="411"/>
                </a:cubicBezTo>
                <a:cubicBezTo>
                  <a:pt x="44" y="409"/>
                  <a:pt x="43" y="408"/>
                  <a:pt x="43" y="406"/>
                </a:cubicBezTo>
                <a:cubicBezTo>
                  <a:pt x="42" y="405"/>
                  <a:pt x="41" y="405"/>
                  <a:pt x="41" y="405"/>
                </a:cubicBezTo>
                <a:cubicBezTo>
                  <a:pt x="41" y="407"/>
                  <a:pt x="38" y="408"/>
                  <a:pt x="36" y="407"/>
                </a:cubicBezTo>
                <a:cubicBezTo>
                  <a:pt x="34" y="405"/>
                  <a:pt x="35" y="402"/>
                  <a:pt x="36" y="399"/>
                </a:cubicBezTo>
                <a:cubicBezTo>
                  <a:pt x="38" y="398"/>
                  <a:pt x="41" y="396"/>
                  <a:pt x="44" y="397"/>
                </a:cubicBezTo>
                <a:cubicBezTo>
                  <a:pt x="47" y="397"/>
                  <a:pt x="48" y="399"/>
                  <a:pt x="50" y="401"/>
                </a:cubicBezTo>
                <a:cubicBezTo>
                  <a:pt x="50" y="405"/>
                  <a:pt x="54" y="408"/>
                  <a:pt x="52" y="412"/>
                </a:cubicBezTo>
                <a:cubicBezTo>
                  <a:pt x="47" y="416"/>
                  <a:pt x="47" y="425"/>
                  <a:pt x="41" y="427"/>
                </a:cubicBezTo>
                <a:cubicBezTo>
                  <a:pt x="37" y="429"/>
                  <a:pt x="34" y="426"/>
                  <a:pt x="30" y="425"/>
                </a:cubicBezTo>
                <a:cubicBezTo>
                  <a:pt x="24" y="421"/>
                  <a:pt x="26" y="413"/>
                  <a:pt x="21" y="409"/>
                </a:cubicBezTo>
                <a:cubicBezTo>
                  <a:pt x="19" y="405"/>
                  <a:pt x="18" y="401"/>
                  <a:pt x="20" y="397"/>
                </a:cubicBezTo>
                <a:cubicBezTo>
                  <a:pt x="16" y="394"/>
                  <a:pt x="16" y="389"/>
                  <a:pt x="17" y="385"/>
                </a:cubicBezTo>
                <a:cubicBezTo>
                  <a:pt x="22" y="380"/>
                  <a:pt x="20" y="373"/>
                  <a:pt x="25" y="369"/>
                </a:cubicBezTo>
                <a:cubicBezTo>
                  <a:pt x="30" y="367"/>
                  <a:pt x="35" y="363"/>
                  <a:pt x="38" y="367"/>
                </a:cubicBezTo>
                <a:cubicBezTo>
                  <a:pt x="40" y="372"/>
                  <a:pt x="45" y="373"/>
                  <a:pt x="47" y="377"/>
                </a:cubicBezTo>
                <a:close/>
                <a:moveTo>
                  <a:pt x="738" y="368"/>
                </a:moveTo>
                <a:cubicBezTo>
                  <a:pt x="743" y="373"/>
                  <a:pt x="744" y="379"/>
                  <a:pt x="742" y="386"/>
                </a:cubicBezTo>
                <a:cubicBezTo>
                  <a:pt x="742" y="388"/>
                  <a:pt x="741" y="388"/>
                  <a:pt x="740" y="389"/>
                </a:cubicBezTo>
                <a:cubicBezTo>
                  <a:pt x="737" y="385"/>
                  <a:pt x="733" y="379"/>
                  <a:pt x="727" y="376"/>
                </a:cubicBezTo>
                <a:cubicBezTo>
                  <a:pt x="731" y="373"/>
                  <a:pt x="735" y="370"/>
                  <a:pt x="736" y="365"/>
                </a:cubicBezTo>
                <a:cubicBezTo>
                  <a:pt x="737" y="365"/>
                  <a:pt x="737" y="367"/>
                  <a:pt x="738" y="368"/>
                </a:cubicBezTo>
                <a:close/>
                <a:moveTo>
                  <a:pt x="776" y="370"/>
                </a:moveTo>
                <a:cubicBezTo>
                  <a:pt x="777" y="370"/>
                  <a:pt x="777" y="370"/>
                  <a:pt x="777" y="370"/>
                </a:cubicBezTo>
                <a:lnTo>
                  <a:pt x="776" y="370"/>
                </a:lnTo>
                <a:close/>
                <a:moveTo>
                  <a:pt x="741" y="375"/>
                </a:moveTo>
                <a:cubicBezTo>
                  <a:pt x="740" y="379"/>
                  <a:pt x="743" y="384"/>
                  <a:pt x="739" y="385"/>
                </a:cubicBezTo>
                <a:cubicBezTo>
                  <a:pt x="733" y="376"/>
                  <a:pt x="733" y="376"/>
                  <a:pt x="733" y="376"/>
                </a:cubicBezTo>
                <a:cubicBezTo>
                  <a:pt x="733" y="374"/>
                  <a:pt x="734" y="373"/>
                  <a:pt x="736" y="371"/>
                </a:cubicBezTo>
                <a:cubicBezTo>
                  <a:pt x="738" y="371"/>
                  <a:pt x="740" y="373"/>
                  <a:pt x="741" y="375"/>
                </a:cubicBezTo>
                <a:close/>
                <a:moveTo>
                  <a:pt x="724" y="379"/>
                </a:moveTo>
                <a:cubicBezTo>
                  <a:pt x="722" y="380"/>
                  <a:pt x="721" y="379"/>
                  <a:pt x="720" y="379"/>
                </a:cubicBezTo>
                <a:cubicBezTo>
                  <a:pt x="721" y="379"/>
                  <a:pt x="724" y="377"/>
                  <a:pt x="724" y="379"/>
                </a:cubicBezTo>
                <a:close/>
                <a:moveTo>
                  <a:pt x="711" y="387"/>
                </a:moveTo>
                <a:cubicBezTo>
                  <a:pt x="711" y="388"/>
                  <a:pt x="711" y="388"/>
                  <a:pt x="710" y="388"/>
                </a:cubicBezTo>
                <a:cubicBezTo>
                  <a:pt x="710" y="385"/>
                  <a:pt x="710" y="385"/>
                  <a:pt x="710" y="385"/>
                </a:cubicBezTo>
                <a:cubicBezTo>
                  <a:pt x="710" y="385"/>
                  <a:pt x="711" y="386"/>
                  <a:pt x="711" y="387"/>
                </a:cubicBezTo>
                <a:close/>
                <a:moveTo>
                  <a:pt x="727" y="391"/>
                </a:moveTo>
                <a:cubicBezTo>
                  <a:pt x="726" y="393"/>
                  <a:pt x="724" y="390"/>
                  <a:pt x="722" y="392"/>
                </a:cubicBezTo>
                <a:cubicBezTo>
                  <a:pt x="721" y="392"/>
                  <a:pt x="721" y="391"/>
                  <a:pt x="721" y="391"/>
                </a:cubicBezTo>
                <a:cubicBezTo>
                  <a:pt x="721" y="389"/>
                  <a:pt x="721" y="388"/>
                  <a:pt x="722" y="388"/>
                </a:cubicBezTo>
                <a:cubicBezTo>
                  <a:pt x="724" y="388"/>
                  <a:pt x="726" y="390"/>
                  <a:pt x="727" y="391"/>
                </a:cubicBezTo>
                <a:close/>
                <a:moveTo>
                  <a:pt x="721" y="399"/>
                </a:moveTo>
                <a:cubicBezTo>
                  <a:pt x="725" y="396"/>
                  <a:pt x="725" y="396"/>
                  <a:pt x="725" y="396"/>
                </a:cubicBezTo>
                <a:cubicBezTo>
                  <a:pt x="727" y="398"/>
                  <a:pt x="724" y="399"/>
                  <a:pt x="724" y="400"/>
                </a:cubicBezTo>
                <a:cubicBezTo>
                  <a:pt x="725" y="403"/>
                  <a:pt x="726" y="406"/>
                  <a:pt x="726" y="408"/>
                </a:cubicBezTo>
                <a:cubicBezTo>
                  <a:pt x="724" y="410"/>
                  <a:pt x="724" y="414"/>
                  <a:pt x="721" y="413"/>
                </a:cubicBezTo>
                <a:cubicBezTo>
                  <a:pt x="721" y="414"/>
                  <a:pt x="720" y="414"/>
                  <a:pt x="719" y="414"/>
                </a:cubicBezTo>
                <a:cubicBezTo>
                  <a:pt x="719" y="411"/>
                  <a:pt x="724" y="411"/>
                  <a:pt x="724" y="408"/>
                </a:cubicBezTo>
                <a:cubicBezTo>
                  <a:pt x="724" y="405"/>
                  <a:pt x="724" y="402"/>
                  <a:pt x="721" y="400"/>
                </a:cubicBezTo>
                <a:cubicBezTo>
                  <a:pt x="717" y="402"/>
                  <a:pt x="715" y="398"/>
                  <a:pt x="712" y="398"/>
                </a:cubicBezTo>
                <a:cubicBezTo>
                  <a:pt x="713" y="396"/>
                  <a:pt x="710" y="394"/>
                  <a:pt x="710" y="391"/>
                </a:cubicBezTo>
                <a:cubicBezTo>
                  <a:pt x="713" y="394"/>
                  <a:pt x="715" y="400"/>
                  <a:pt x="721" y="399"/>
                </a:cubicBezTo>
                <a:close/>
                <a:moveTo>
                  <a:pt x="6" y="407"/>
                </a:moveTo>
                <a:cubicBezTo>
                  <a:pt x="7" y="413"/>
                  <a:pt x="9" y="418"/>
                  <a:pt x="12" y="422"/>
                </a:cubicBezTo>
                <a:cubicBezTo>
                  <a:pt x="12" y="424"/>
                  <a:pt x="12" y="424"/>
                  <a:pt x="12" y="424"/>
                </a:cubicBezTo>
                <a:cubicBezTo>
                  <a:pt x="9" y="423"/>
                  <a:pt x="9" y="417"/>
                  <a:pt x="6" y="415"/>
                </a:cubicBezTo>
                <a:cubicBezTo>
                  <a:pt x="2" y="408"/>
                  <a:pt x="5" y="400"/>
                  <a:pt x="2" y="393"/>
                </a:cubicBezTo>
                <a:cubicBezTo>
                  <a:pt x="3" y="392"/>
                  <a:pt x="3" y="392"/>
                  <a:pt x="3" y="392"/>
                </a:cubicBezTo>
                <a:cubicBezTo>
                  <a:pt x="5" y="396"/>
                  <a:pt x="6" y="402"/>
                  <a:pt x="6" y="407"/>
                </a:cubicBezTo>
                <a:close/>
                <a:moveTo>
                  <a:pt x="739" y="396"/>
                </a:moveTo>
                <a:cubicBezTo>
                  <a:pt x="742" y="402"/>
                  <a:pt x="743" y="407"/>
                  <a:pt x="742" y="413"/>
                </a:cubicBezTo>
                <a:cubicBezTo>
                  <a:pt x="741" y="414"/>
                  <a:pt x="741" y="416"/>
                  <a:pt x="740" y="415"/>
                </a:cubicBezTo>
                <a:cubicBezTo>
                  <a:pt x="741" y="408"/>
                  <a:pt x="741" y="401"/>
                  <a:pt x="737" y="395"/>
                </a:cubicBezTo>
                <a:cubicBezTo>
                  <a:pt x="737" y="394"/>
                  <a:pt x="737" y="393"/>
                  <a:pt x="739" y="393"/>
                </a:cubicBezTo>
                <a:cubicBezTo>
                  <a:pt x="741" y="393"/>
                  <a:pt x="739" y="395"/>
                  <a:pt x="739" y="396"/>
                </a:cubicBezTo>
                <a:close/>
                <a:moveTo>
                  <a:pt x="712" y="411"/>
                </a:moveTo>
                <a:cubicBezTo>
                  <a:pt x="711" y="412"/>
                  <a:pt x="709" y="410"/>
                  <a:pt x="707" y="411"/>
                </a:cubicBezTo>
                <a:cubicBezTo>
                  <a:pt x="703" y="411"/>
                  <a:pt x="700" y="414"/>
                  <a:pt x="698" y="416"/>
                </a:cubicBezTo>
                <a:cubicBezTo>
                  <a:pt x="698" y="419"/>
                  <a:pt x="694" y="422"/>
                  <a:pt x="698" y="425"/>
                </a:cubicBezTo>
                <a:cubicBezTo>
                  <a:pt x="698" y="427"/>
                  <a:pt x="695" y="427"/>
                  <a:pt x="695" y="428"/>
                </a:cubicBezTo>
                <a:cubicBezTo>
                  <a:pt x="694" y="425"/>
                  <a:pt x="694" y="420"/>
                  <a:pt x="695" y="416"/>
                </a:cubicBezTo>
                <a:cubicBezTo>
                  <a:pt x="699" y="411"/>
                  <a:pt x="704" y="408"/>
                  <a:pt x="711" y="410"/>
                </a:cubicBezTo>
                <a:cubicBezTo>
                  <a:pt x="711" y="410"/>
                  <a:pt x="712" y="410"/>
                  <a:pt x="712" y="411"/>
                </a:cubicBezTo>
                <a:close/>
                <a:moveTo>
                  <a:pt x="715" y="412"/>
                </a:moveTo>
                <a:cubicBezTo>
                  <a:pt x="715" y="413"/>
                  <a:pt x="714" y="413"/>
                  <a:pt x="714" y="413"/>
                </a:cubicBezTo>
                <a:cubicBezTo>
                  <a:pt x="714" y="411"/>
                  <a:pt x="714" y="411"/>
                  <a:pt x="714" y="411"/>
                </a:cubicBezTo>
                <a:cubicBezTo>
                  <a:pt x="715" y="411"/>
                  <a:pt x="715" y="412"/>
                  <a:pt x="715" y="412"/>
                </a:cubicBezTo>
                <a:close/>
                <a:moveTo>
                  <a:pt x="720" y="431"/>
                </a:moveTo>
                <a:cubicBezTo>
                  <a:pt x="715" y="438"/>
                  <a:pt x="715" y="438"/>
                  <a:pt x="715" y="438"/>
                </a:cubicBezTo>
                <a:cubicBezTo>
                  <a:pt x="712" y="437"/>
                  <a:pt x="710" y="440"/>
                  <a:pt x="707" y="442"/>
                </a:cubicBezTo>
                <a:cubicBezTo>
                  <a:pt x="705" y="444"/>
                  <a:pt x="706" y="448"/>
                  <a:pt x="704" y="450"/>
                </a:cubicBezTo>
                <a:cubicBezTo>
                  <a:pt x="701" y="446"/>
                  <a:pt x="707" y="442"/>
                  <a:pt x="704" y="439"/>
                </a:cubicBezTo>
                <a:cubicBezTo>
                  <a:pt x="710" y="439"/>
                  <a:pt x="713" y="436"/>
                  <a:pt x="716" y="434"/>
                </a:cubicBezTo>
                <a:cubicBezTo>
                  <a:pt x="720" y="429"/>
                  <a:pt x="720" y="422"/>
                  <a:pt x="718" y="416"/>
                </a:cubicBezTo>
                <a:cubicBezTo>
                  <a:pt x="722" y="420"/>
                  <a:pt x="721" y="426"/>
                  <a:pt x="720" y="431"/>
                </a:cubicBezTo>
                <a:close/>
                <a:moveTo>
                  <a:pt x="738" y="419"/>
                </a:moveTo>
                <a:cubicBezTo>
                  <a:pt x="737" y="422"/>
                  <a:pt x="732" y="422"/>
                  <a:pt x="730" y="426"/>
                </a:cubicBezTo>
                <a:cubicBezTo>
                  <a:pt x="726" y="432"/>
                  <a:pt x="736" y="437"/>
                  <a:pt x="732" y="445"/>
                </a:cubicBezTo>
                <a:cubicBezTo>
                  <a:pt x="729" y="448"/>
                  <a:pt x="734" y="451"/>
                  <a:pt x="733" y="456"/>
                </a:cubicBezTo>
                <a:cubicBezTo>
                  <a:pt x="730" y="454"/>
                  <a:pt x="731" y="451"/>
                  <a:pt x="729" y="448"/>
                </a:cubicBezTo>
                <a:cubicBezTo>
                  <a:pt x="730" y="445"/>
                  <a:pt x="732" y="441"/>
                  <a:pt x="731" y="437"/>
                </a:cubicBezTo>
                <a:cubicBezTo>
                  <a:pt x="728" y="434"/>
                  <a:pt x="727" y="430"/>
                  <a:pt x="728" y="426"/>
                </a:cubicBezTo>
                <a:cubicBezTo>
                  <a:pt x="729" y="421"/>
                  <a:pt x="734" y="421"/>
                  <a:pt x="738" y="419"/>
                </a:cubicBezTo>
                <a:close/>
                <a:moveTo>
                  <a:pt x="715" y="427"/>
                </a:moveTo>
                <a:cubicBezTo>
                  <a:pt x="713" y="429"/>
                  <a:pt x="712" y="425"/>
                  <a:pt x="710" y="424"/>
                </a:cubicBezTo>
                <a:cubicBezTo>
                  <a:pt x="706" y="423"/>
                  <a:pt x="702" y="422"/>
                  <a:pt x="699" y="425"/>
                </a:cubicBezTo>
                <a:cubicBezTo>
                  <a:pt x="699" y="422"/>
                  <a:pt x="703" y="422"/>
                  <a:pt x="704" y="421"/>
                </a:cubicBezTo>
                <a:cubicBezTo>
                  <a:pt x="709" y="421"/>
                  <a:pt x="713" y="425"/>
                  <a:pt x="715" y="427"/>
                </a:cubicBezTo>
                <a:close/>
                <a:moveTo>
                  <a:pt x="53" y="437"/>
                </a:moveTo>
                <a:cubicBezTo>
                  <a:pt x="51" y="442"/>
                  <a:pt x="53" y="448"/>
                  <a:pt x="47" y="451"/>
                </a:cubicBezTo>
                <a:cubicBezTo>
                  <a:pt x="45" y="451"/>
                  <a:pt x="45" y="451"/>
                  <a:pt x="45" y="451"/>
                </a:cubicBezTo>
                <a:cubicBezTo>
                  <a:pt x="44" y="446"/>
                  <a:pt x="44" y="440"/>
                  <a:pt x="40" y="437"/>
                </a:cubicBezTo>
                <a:cubicBezTo>
                  <a:pt x="40" y="432"/>
                  <a:pt x="41" y="428"/>
                  <a:pt x="46" y="427"/>
                </a:cubicBezTo>
                <a:cubicBezTo>
                  <a:pt x="51" y="427"/>
                  <a:pt x="51" y="433"/>
                  <a:pt x="53" y="437"/>
                </a:cubicBezTo>
                <a:close/>
                <a:moveTo>
                  <a:pt x="705" y="429"/>
                </a:moveTo>
                <a:cubicBezTo>
                  <a:pt x="705" y="430"/>
                  <a:pt x="705" y="430"/>
                  <a:pt x="705" y="430"/>
                </a:cubicBezTo>
                <a:cubicBezTo>
                  <a:pt x="704" y="430"/>
                  <a:pt x="704" y="430"/>
                  <a:pt x="704" y="430"/>
                </a:cubicBezTo>
                <a:cubicBezTo>
                  <a:pt x="704" y="430"/>
                  <a:pt x="704" y="429"/>
                  <a:pt x="705" y="429"/>
                </a:cubicBezTo>
                <a:close/>
                <a:moveTo>
                  <a:pt x="692" y="432"/>
                </a:moveTo>
                <a:cubicBezTo>
                  <a:pt x="693" y="435"/>
                  <a:pt x="691" y="437"/>
                  <a:pt x="692" y="440"/>
                </a:cubicBezTo>
                <a:cubicBezTo>
                  <a:pt x="691" y="438"/>
                  <a:pt x="690" y="436"/>
                  <a:pt x="691" y="433"/>
                </a:cubicBezTo>
                <a:cubicBezTo>
                  <a:pt x="692" y="432"/>
                  <a:pt x="692" y="432"/>
                  <a:pt x="692" y="432"/>
                </a:cubicBezTo>
                <a:close/>
                <a:moveTo>
                  <a:pt x="20" y="437"/>
                </a:moveTo>
                <a:cubicBezTo>
                  <a:pt x="21" y="441"/>
                  <a:pt x="15" y="442"/>
                  <a:pt x="15" y="445"/>
                </a:cubicBezTo>
                <a:cubicBezTo>
                  <a:pt x="12" y="447"/>
                  <a:pt x="12" y="443"/>
                  <a:pt x="12" y="442"/>
                </a:cubicBezTo>
                <a:cubicBezTo>
                  <a:pt x="12" y="439"/>
                  <a:pt x="12" y="435"/>
                  <a:pt x="15" y="433"/>
                </a:cubicBezTo>
                <a:cubicBezTo>
                  <a:pt x="17" y="433"/>
                  <a:pt x="18" y="436"/>
                  <a:pt x="20" y="437"/>
                </a:cubicBezTo>
                <a:close/>
                <a:moveTo>
                  <a:pt x="41" y="441"/>
                </a:moveTo>
                <a:cubicBezTo>
                  <a:pt x="40" y="445"/>
                  <a:pt x="44" y="449"/>
                  <a:pt x="41" y="454"/>
                </a:cubicBezTo>
                <a:cubicBezTo>
                  <a:pt x="39" y="460"/>
                  <a:pt x="30" y="454"/>
                  <a:pt x="30" y="461"/>
                </a:cubicBezTo>
                <a:cubicBezTo>
                  <a:pt x="28" y="463"/>
                  <a:pt x="30" y="464"/>
                  <a:pt x="30" y="466"/>
                </a:cubicBezTo>
                <a:cubicBezTo>
                  <a:pt x="33" y="471"/>
                  <a:pt x="41" y="469"/>
                  <a:pt x="40" y="475"/>
                </a:cubicBezTo>
                <a:cubicBezTo>
                  <a:pt x="38" y="477"/>
                  <a:pt x="37" y="480"/>
                  <a:pt x="38" y="483"/>
                </a:cubicBezTo>
                <a:cubicBezTo>
                  <a:pt x="38" y="487"/>
                  <a:pt x="41" y="490"/>
                  <a:pt x="45" y="492"/>
                </a:cubicBezTo>
                <a:cubicBezTo>
                  <a:pt x="43" y="494"/>
                  <a:pt x="41" y="497"/>
                  <a:pt x="42" y="500"/>
                </a:cubicBezTo>
                <a:cubicBezTo>
                  <a:pt x="43" y="502"/>
                  <a:pt x="45" y="504"/>
                  <a:pt x="47" y="504"/>
                </a:cubicBezTo>
                <a:cubicBezTo>
                  <a:pt x="48" y="504"/>
                  <a:pt x="49" y="503"/>
                  <a:pt x="50" y="503"/>
                </a:cubicBezTo>
                <a:cubicBezTo>
                  <a:pt x="50" y="501"/>
                  <a:pt x="49" y="501"/>
                  <a:pt x="48" y="500"/>
                </a:cubicBezTo>
                <a:cubicBezTo>
                  <a:pt x="46" y="502"/>
                  <a:pt x="44" y="500"/>
                  <a:pt x="44" y="499"/>
                </a:cubicBezTo>
                <a:cubicBezTo>
                  <a:pt x="44" y="497"/>
                  <a:pt x="45" y="494"/>
                  <a:pt x="47" y="494"/>
                </a:cubicBezTo>
                <a:cubicBezTo>
                  <a:pt x="54" y="492"/>
                  <a:pt x="55" y="500"/>
                  <a:pt x="57" y="503"/>
                </a:cubicBezTo>
                <a:cubicBezTo>
                  <a:pt x="58" y="506"/>
                  <a:pt x="56" y="511"/>
                  <a:pt x="55" y="513"/>
                </a:cubicBezTo>
                <a:cubicBezTo>
                  <a:pt x="53" y="517"/>
                  <a:pt x="48" y="516"/>
                  <a:pt x="44" y="517"/>
                </a:cubicBezTo>
                <a:cubicBezTo>
                  <a:pt x="42" y="518"/>
                  <a:pt x="40" y="513"/>
                  <a:pt x="38" y="515"/>
                </a:cubicBezTo>
                <a:cubicBezTo>
                  <a:pt x="44" y="520"/>
                  <a:pt x="44" y="520"/>
                  <a:pt x="44" y="520"/>
                </a:cubicBezTo>
                <a:cubicBezTo>
                  <a:pt x="49" y="519"/>
                  <a:pt x="55" y="518"/>
                  <a:pt x="58" y="513"/>
                </a:cubicBezTo>
                <a:cubicBezTo>
                  <a:pt x="61" y="514"/>
                  <a:pt x="59" y="519"/>
                  <a:pt x="59" y="522"/>
                </a:cubicBezTo>
                <a:cubicBezTo>
                  <a:pt x="58" y="526"/>
                  <a:pt x="53" y="526"/>
                  <a:pt x="50" y="528"/>
                </a:cubicBezTo>
                <a:cubicBezTo>
                  <a:pt x="46" y="527"/>
                  <a:pt x="41" y="527"/>
                  <a:pt x="38" y="523"/>
                </a:cubicBezTo>
                <a:cubicBezTo>
                  <a:pt x="38" y="521"/>
                  <a:pt x="34" y="519"/>
                  <a:pt x="35" y="515"/>
                </a:cubicBezTo>
                <a:cubicBezTo>
                  <a:pt x="38" y="512"/>
                  <a:pt x="33" y="510"/>
                  <a:pt x="33" y="506"/>
                </a:cubicBezTo>
                <a:cubicBezTo>
                  <a:pt x="31" y="503"/>
                  <a:pt x="33" y="501"/>
                  <a:pt x="32" y="499"/>
                </a:cubicBezTo>
                <a:cubicBezTo>
                  <a:pt x="37" y="492"/>
                  <a:pt x="32" y="485"/>
                  <a:pt x="28" y="479"/>
                </a:cubicBezTo>
                <a:cubicBezTo>
                  <a:pt x="18" y="474"/>
                  <a:pt x="19" y="463"/>
                  <a:pt x="16" y="454"/>
                </a:cubicBezTo>
                <a:cubicBezTo>
                  <a:pt x="15" y="448"/>
                  <a:pt x="19" y="444"/>
                  <a:pt x="23" y="440"/>
                </a:cubicBezTo>
                <a:cubicBezTo>
                  <a:pt x="25" y="440"/>
                  <a:pt x="28" y="440"/>
                  <a:pt x="31" y="440"/>
                </a:cubicBezTo>
                <a:cubicBezTo>
                  <a:pt x="34" y="439"/>
                  <a:pt x="39" y="437"/>
                  <a:pt x="41" y="441"/>
                </a:cubicBezTo>
                <a:close/>
                <a:moveTo>
                  <a:pt x="718" y="444"/>
                </a:moveTo>
                <a:cubicBezTo>
                  <a:pt x="718" y="445"/>
                  <a:pt x="716" y="448"/>
                  <a:pt x="714" y="448"/>
                </a:cubicBezTo>
                <a:cubicBezTo>
                  <a:pt x="713" y="448"/>
                  <a:pt x="712" y="448"/>
                  <a:pt x="712" y="447"/>
                </a:cubicBezTo>
                <a:cubicBezTo>
                  <a:pt x="713" y="445"/>
                  <a:pt x="717" y="446"/>
                  <a:pt x="717" y="443"/>
                </a:cubicBezTo>
                <a:cubicBezTo>
                  <a:pt x="718" y="440"/>
                  <a:pt x="718" y="440"/>
                  <a:pt x="718" y="440"/>
                </a:cubicBezTo>
                <a:cubicBezTo>
                  <a:pt x="719" y="440"/>
                  <a:pt x="718" y="442"/>
                  <a:pt x="718" y="444"/>
                </a:cubicBezTo>
                <a:close/>
                <a:moveTo>
                  <a:pt x="695" y="444"/>
                </a:moveTo>
                <a:cubicBezTo>
                  <a:pt x="695" y="444"/>
                  <a:pt x="695" y="444"/>
                  <a:pt x="695" y="444"/>
                </a:cubicBezTo>
                <a:cubicBezTo>
                  <a:pt x="693" y="445"/>
                  <a:pt x="692" y="443"/>
                  <a:pt x="693" y="442"/>
                </a:cubicBezTo>
                <a:cubicBezTo>
                  <a:pt x="694" y="442"/>
                  <a:pt x="695" y="443"/>
                  <a:pt x="695" y="444"/>
                </a:cubicBezTo>
                <a:close/>
                <a:moveTo>
                  <a:pt x="34" y="448"/>
                </a:moveTo>
                <a:cubicBezTo>
                  <a:pt x="33" y="449"/>
                  <a:pt x="33" y="449"/>
                  <a:pt x="33" y="449"/>
                </a:cubicBezTo>
                <a:cubicBezTo>
                  <a:pt x="31" y="448"/>
                  <a:pt x="28" y="448"/>
                  <a:pt x="27" y="451"/>
                </a:cubicBezTo>
                <a:cubicBezTo>
                  <a:pt x="26" y="454"/>
                  <a:pt x="30" y="454"/>
                  <a:pt x="29" y="457"/>
                </a:cubicBezTo>
                <a:cubicBezTo>
                  <a:pt x="27" y="457"/>
                  <a:pt x="27" y="454"/>
                  <a:pt x="25" y="453"/>
                </a:cubicBezTo>
                <a:cubicBezTo>
                  <a:pt x="24" y="449"/>
                  <a:pt x="27" y="447"/>
                  <a:pt x="30" y="446"/>
                </a:cubicBezTo>
                <a:cubicBezTo>
                  <a:pt x="31" y="445"/>
                  <a:pt x="33" y="446"/>
                  <a:pt x="34" y="448"/>
                </a:cubicBezTo>
                <a:close/>
                <a:moveTo>
                  <a:pt x="698" y="452"/>
                </a:moveTo>
                <a:cubicBezTo>
                  <a:pt x="698" y="455"/>
                  <a:pt x="698" y="457"/>
                  <a:pt x="696" y="460"/>
                </a:cubicBezTo>
                <a:cubicBezTo>
                  <a:pt x="692" y="462"/>
                  <a:pt x="688" y="462"/>
                  <a:pt x="684" y="464"/>
                </a:cubicBezTo>
                <a:cubicBezTo>
                  <a:pt x="680" y="467"/>
                  <a:pt x="679" y="471"/>
                  <a:pt x="676" y="475"/>
                </a:cubicBezTo>
                <a:cubicBezTo>
                  <a:pt x="674" y="471"/>
                  <a:pt x="678" y="469"/>
                  <a:pt x="680" y="466"/>
                </a:cubicBezTo>
                <a:cubicBezTo>
                  <a:pt x="683" y="460"/>
                  <a:pt x="690" y="460"/>
                  <a:pt x="694" y="458"/>
                </a:cubicBezTo>
                <a:cubicBezTo>
                  <a:pt x="696" y="456"/>
                  <a:pt x="697" y="452"/>
                  <a:pt x="695" y="448"/>
                </a:cubicBezTo>
                <a:cubicBezTo>
                  <a:pt x="698" y="448"/>
                  <a:pt x="697" y="451"/>
                  <a:pt x="698" y="452"/>
                </a:cubicBezTo>
                <a:close/>
                <a:moveTo>
                  <a:pt x="727" y="451"/>
                </a:moveTo>
                <a:cubicBezTo>
                  <a:pt x="728" y="454"/>
                  <a:pt x="724" y="457"/>
                  <a:pt x="722" y="460"/>
                </a:cubicBezTo>
                <a:cubicBezTo>
                  <a:pt x="718" y="462"/>
                  <a:pt x="713" y="464"/>
                  <a:pt x="709" y="461"/>
                </a:cubicBezTo>
                <a:cubicBezTo>
                  <a:pt x="707" y="461"/>
                  <a:pt x="707" y="463"/>
                  <a:pt x="706" y="463"/>
                </a:cubicBezTo>
                <a:cubicBezTo>
                  <a:pt x="705" y="466"/>
                  <a:pt x="705" y="469"/>
                  <a:pt x="708" y="471"/>
                </a:cubicBezTo>
                <a:cubicBezTo>
                  <a:pt x="712" y="474"/>
                  <a:pt x="718" y="474"/>
                  <a:pt x="722" y="471"/>
                </a:cubicBezTo>
                <a:cubicBezTo>
                  <a:pt x="724" y="471"/>
                  <a:pt x="727" y="467"/>
                  <a:pt x="728" y="468"/>
                </a:cubicBezTo>
                <a:cubicBezTo>
                  <a:pt x="724" y="473"/>
                  <a:pt x="718" y="477"/>
                  <a:pt x="712" y="475"/>
                </a:cubicBezTo>
                <a:cubicBezTo>
                  <a:pt x="709" y="474"/>
                  <a:pt x="707" y="472"/>
                  <a:pt x="704" y="470"/>
                </a:cubicBezTo>
                <a:cubicBezTo>
                  <a:pt x="702" y="469"/>
                  <a:pt x="701" y="472"/>
                  <a:pt x="699" y="471"/>
                </a:cubicBezTo>
                <a:cubicBezTo>
                  <a:pt x="701" y="469"/>
                  <a:pt x="705" y="468"/>
                  <a:pt x="704" y="464"/>
                </a:cubicBezTo>
                <a:cubicBezTo>
                  <a:pt x="706" y="459"/>
                  <a:pt x="706" y="459"/>
                  <a:pt x="706" y="459"/>
                </a:cubicBezTo>
                <a:cubicBezTo>
                  <a:pt x="705" y="457"/>
                  <a:pt x="703" y="454"/>
                  <a:pt x="704" y="451"/>
                </a:cubicBezTo>
                <a:cubicBezTo>
                  <a:pt x="706" y="455"/>
                  <a:pt x="710" y="462"/>
                  <a:pt x="715" y="460"/>
                </a:cubicBezTo>
                <a:cubicBezTo>
                  <a:pt x="719" y="460"/>
                  <a:pt x="722" y="457"/>
                  <a:pt x="724" y="454"/>
                </a:cubicBezTo>
                <a:cubicBezTo>
                  <a:pt x="724" y="453"/>
                  <a:pt x="725" y="451"/>
                  <a:pt x="727" y="451"/>
                </a:cubicBezTo>
                <a:close/>
                <a:moveTo>
                  <a:pt x="733" y="458"/>
                </a:moveTo>
                <a:cubicBezTo>
                  <a:pt x="733" y="459"/>
                  <a:pt x="733" y="460"/>
                  <a:pt x="733" y="460"/>
                </a:cubicBezTo>
                <a:cubicBezTo>
                  <a:pt x="733" y="458"/>
                  <a:pt x="733" y="458"/>
                  <a:pt x="733" y="458"/>
                </a:cubicBezTo>
                <a:close/>
                <a:moveTo>
                  <a:pt x="733" y="463"/>
                </a:moveTo>
                <a:cubicBezTo>
                  <a:pt x="732" y="464"/>
                  <a:pt x="732" y="467"/>
                  <a:pt x="730" y="467"/>
                </a:cubicBezTo>
                <a:cubicBezTo>
                  <a:pt x="729" y="466"/>
                  <a:pt x="730" y="466"/>
                  <a:pt x="730" y="464"/>
                </a:cubicBezTo>
                <a:cubicBezTo>
                  <a:pt x="730" y="463"/>
                  <a:pt x="731" y="463"/>
                  <a:pt x="733" y="463"/>
                </a:cubicBezTo>
                <a:close/>
                <a:moveTo>
                  <a:pt x="64" y="472"/>
                </a:moveTo>
                <a:cubicBezTo>
                  <a:pt x="64" y="474"/>
                  <a:pt x="64" y="474"/>
                  <a:pt x="63" y="474"/>
                </a:cubicBezTo>
                <a:cubicBezTo>
                  <a:pt x="59" y="474"/>
                  <a:pt x="56" y="473"/>
                  <a:pt x="53" y="474"/>
                </a:cubicBezTo>
                <a:cubicBezTo>
                  <a:pt x="50" y="477"/>
                  <a:pt x="46" y="480"/>
                  <a:pt x="45" y="483"/>
                </a:cubicBezTo>
                <a:cubicBezTo>
                  <a:pt x="44" y="486"/>
                  <a:pt x="47" y="489"/>
                  <a:pt x="45" y="489"/>
                </a:cubicBezTo>
                <a:cubicBezTo>
                  <a:pt x="42" y="489"/>
                  <a:pt x="41" y="485"/>
                  <a:pt x="40" y="483"/>
                </a:cubicBezTo>
                <a:cubicBezTo>
                  <a:pt x="39" y="478"/>
                  <a:pt x="44" y="476"/>
                  <a:pt x="44" y="471"/>
                </a:cubicBezTo>
                <a:cubicBezTo>
                  <a:pt x="46" y="469"/>
                  <a:pt x="49" y="467"/>
                  <a:pt x="52" y="467"/>
                </a:cubicBezTo>
                <a:cubicBezTo>
                  <a:pt x="56" y="468"/>
                  <a:pt x="61" y="468"/>
                  <a:pt x="64" y="472"/>
                </a:cubicBezTo>
                <a:close/>
                <a:moveTo>
                  <a:pt x="695" y="470"/>
                </a:moveTo>
                <a:cubicBezTo>
                  <a:pt x="692" y="472"/>
                  <a:pt x="690" y="474"/>
                  <a:pt x="688" y="477"/>
                </a:cubicBezTo>
                <a:cubicBezTo>
                  <a:pt x="686" y="482"/>
                  <a:pt x="690" y="486"/>
                  <a:pt x="694" y="488"/>
                </a:cubicBezTo>
                <a:cubicBezTo>
                  <a:pt x="699" y="488"/>
                  <a:pt x="703" y="490"/>
                  <a:pt x="707" y="487"/>
                </a:cubicBezTo>
                <a:cubicBezTo>
                  <a:pt x="707" y="487"/>
                  <a:pt x="709" y="487"/>
                  <a:pt x="709" y="488"/>
                </a:cubicBezTo>
                <a:cubicBezTo>
                  <a:pt x="707" y="489"/>
                  <a:pt x="704" y="489"/>
                  <a:pt x="704" y="491"/>
                </a:cubicBezTo>
                <a:cubicBezTo>
                  <a:pt x="707" y="495"/>
                  <a:pt x="707" y="501"/>
                  <a:pt x="705" y="506"/>
                </a:cubicBezTo>
                <a:cubicBezTo>
                  <a:pt x="703" y="510"/>
                  <a:pt x="700" y="512"/>
                  <a:pt x="698" y="513"/>
                </a:cubicBezTo>
                <a:cubicBezTo>
                  <a:pt x="698" y="515"/>
                  <a:pt x="701" y="516"/>
                  <a:pt x="701" y="517"/>
                </a:cubicBezTo>
                <a:cubicBezTo>
                  <a:pt x="707" y="518"/>
                  <a:pt x="711" y="514"/>
                  <a:pt x="713" y="510"/>
                </a:cubicBezTo>
                <a:cubicBezTo>
                  <a:pt x="713" y="507"/>
                  <a:pt x="714" y="505"/>
                  <a:pt x="716" y="503"/>
                </a:cubicBezTo>
                <a:cubicBezTo>
                  <a:pt x="716" y="500"/>
                  <a:pt x="716" y="497"/>
                  <a:pt x="716" y="494"/>
                </a:cubicBezTo>
                <a:cubicBezTo>
                  <a:pt x="718" y="495"/>
                  <a:pt x="718" y="497"/>
                  <a:pt x="718" y="500"/>
                </a:cubicBezTo>
                <a:cubicBezTo>
                  <a:pt x="718" y="503"/>
                  <a:pt x="715" y="508"/>
                  <a:pt x="714" y="512"/>
                </a:cubicBezTo>
                <a:cubicBezTo>
                  <a:pt x="712" y="515"/>
                  <a:pt x="708" y="518"/>
                  <a:pt x="704" y="518"/>
                </a:cubicBezTo>
                <a:cubicBezTo>
                  <a:pt x="701" y="522"/>
                  <a:pt x="704" y="526"/>
                  <a:pt x="701" y="529"/>
                </a:cubicBezTo>
                <a:cubicBezTo>
                  <a:pt x="701" y="532"/>
                  <a:pt x="701" y="532"/>
                  <a:pt x="701" y="532"/>
                </a:cubicBezTo>
                <a:cubicBezTo>
                  <a:pt x="698" y="534"/>
                  <a:pt x="696" y="540"/>
                  <a:pt x="692" y="540"/>
                </a:cubicBezTo>
                <a:cubicBezTo>
                  <a:pt x="691" y="542"/>
                  <a:pt x="687" y="540"/>
                  <a:pt x="687" y="543"/>
                </a:cubicBezTo>
                <a:cubicBezTo>
                  <a:pt x="688" y="551"/>
                  <a:pt x="689" y="560"/>
                  <a:pt x="681" y="564"/>
                </a:cubicBezTo>
                <a:cubicBezTo>
                  <a:pt x="678" y="567"/>
                  <a:pt x="672" y="565"/>
                  <a:pt x="671" y="571"/>
                </a:cubicBezTo>
                <a:cubicBezTo>
                  <a:pt x="669" y="575"/>
                  <a:pt x="669" y="582"/>
                  <a:pt x="668" y="587"/>
                </a:cubicBezTo>
                <a:cubicBezTo>
                  <a:pt x="664" y="596"/>
                  <a:pt x="664" y="596"/>
                  <a:pt x="664" y="596"/>
                </a:cubicBezTo>
                <a:cubicBezTo>
                  <a:pt x="661" y="601"/>
                  <a:pt x="654" y="604"/>
                  <a:pt x="652" y="610"/>
                </a:cubicBezTo>
                <a:cubicBezTo>
                  <a:pt x="649" y="612"/>
                  <a:pt x="648" y="616"/>
                  <a:pt x="644" y="616"/>
                </a:cubicBezTo>
                <a:cubicBezTo>
                  <a:pt x="644" y="614"/>
                  <a:pt x="646" y="613"/>
                  <a:pt x="648" y="613"/>
                </a:cubicBezTo>
                <a:cubicBezTo>
                  <a:pt x="649" y="607"/>
                  <a:pt x="652" y="602"/>
                  <a:pt x="658" y="600"/>
                </a:cubicBezTo>
                <a:cubicBezTo>
                  <a:pt x="664" y="595"/>
                  <a:pt x="669" y="585"/>
                  <a:pt x="667" y="576"/>
                </a:cubicBezTo>
                <a:cubicBezTo>
                  <a:pt x="667" y="575"/>
                  <a:pt x="669" y="572"/>
                  <a:pt x="670" y="571"/>
                </a:cubicBezTo>
                <a:cubicBezTo>
                  <a:pt x="672" y="565"/>
                  <a:pt x="671" y="558"/>
                  <a:pt x="666" y="554"/>
                </a:cubicBezTo>
                <a:cubicBezTo>
                  <a:pt x="664" y="552"/>
                  <a:pt x="661" y="552"/>
                  <a:pt x="658" y="552"/>
                </a:cubicBezTo>
                <a:cubicBezTo>
                  <a:pt x="654" y="555"/>
                  <a:pt x="659" y="558"/>
                  <a:pt x="659" y="562"/>
                </a:cubicBezTo>
                <a:cubicBezTo>
                  <a:pt x="661" y="569"/>
                  <a:pt x="657" y="573"/>
                  <a:pt x="657" y="580"/>
                </a:cubicBezTo>
                <a:cubicBezTo>
                  <a:pt x="655" y="582"/>
                  <a:pt x="656" y="586"/>
                  <a:pt x="653" y="587"/>
                </a:cubicBezTo>
                <a:cubicBezTo>
                  <a:pt x="652" y="584"/>
                  <a:pt x="655" y="582"/>
                  <a:pt x="656" y="579"/>
                </a:cubicBezTo>
                <a:cubicBezTo>
                  <a:pt x="655" y="576"/>
                  <a:pt x="656" y="573"/>
                  <a:pt x="658" y="571"/>
                </a:cubicBezTo>
                <a:cubicBezTo>
                  <a:pt x="658" y="564"/>
                  <a:pt x="658" y="557"/>
                  <a:pt x="652" y="553"/>
                </a:cubicBezTo>
                <a:cubicBezTo>
                  <a:pt x="647" y="550"/>
                  <a:pt x="643" y="552"/>
                  <a:pt x="639" y="555"/>
                </a:cubicBezTo>
                <a:cubicBezTo>
                  <a:pt x="638" y="558"/>
                  <a:pt x="635" y="558"/>
                  <a:pt x="634" y="558"/>
                </a:cubicBezTo>
                <a:cubicBezTo>
                  <a:pt x="627" y="561"/>
                  <a:pt x="626" y="568"/>
                  <a:pt x="625" y="575"/>
                </a:cubicBezTo>
                <a:cubicBezTo>
                  <a:pt x="625" y="579"/>
                  <a:pt x="629" y="582"/>
                  <a:pt x="632" y="584"/>
                </a:cubicBezTo>
                <a:cubicBezTo>
                  <a:pt x="636" y="585"/>
                  <a:pt x="639" y="583"/>
                  <a:pt x="642" y="580"/>
                </a:cubicBezTo>
                <a:cubicBezTo>
                  <a:pt x="644" y="577"/>
                  <a:pt x="643" y="574"/>
                  <a:pt x="643" y="571"/>
                </a:cubicBezTo>
                <a:cubicBezTo>
                  <a:pt x="645" y="571"/>
                  <a:pt x="646" y="575"/>
                  <a:pt x="645" y="576"/>
                </a:cubicBezTo>
                <a:cubicBezTo>
                  <a:pt x="645" y="580"/>
                  <a:pt x="641" y="584"/>
                  <a:pt x="638" y="585"/>
                </a:cubicBezTo>
                <a:cubicBezTo>
                  <a:pt x="632" y="587"/>
                  <a:pt x="632" y="587"/>
                  <a:pt x="632" y="587"/>
                </a:cubicBezTo>
                <a:cubicBezTo>
                  <a:pt x="632" y="592"/>
                  <a:pt x="632" y="597"/>
                  <a:pt x="626" y="598"/>
                </a:cubicBezTo>
                <a:cubicBezTo>
                  <a:pt x="626" y="598"/>
                  <a:pt x="626" y="598"/>
                  <a:pt x="626" y="598"/>
                </a:cubicBezTo>
                <a:cubicBezTo>
                  <a:pt x="629" y="595"/>
                  <a:pt x="630" y="592"/>
                  <a:pt x="630" y="587"/>
                </a:cubicBezTo>
                <a:cubicBezTo>
                  <a:pt x="629" y="584"/>
                  <a:pt x="626" y="581"/>
                  <a:pt x="622" y="581"/>
                </a:cubicBezTo>
                <a:cubicBezTo>
                  <a:pt x="617" y="581"/>
                  <a:pt x="614" y="584"/>
                  <a:pt x="610" y="586"/>
                </a:cubicBezTo>
                <a:cubicBezTo>
                  <a:pt x="606" y="590"/>
                  <a:pt x="604" y="595"/>
                  <a:pt x="604" y="601"/>
                </a:cubicBezTo>
                <a:cubicBezTo>
                  <a:pt x="603" y="601"/>
                  <a:pt x="603" y="604"/>
                  <a:pt x="601" y="602"/>
                </a:cubicBezTo>
                <a:cubicBezTo>
                  <a:pt x="603" y="596"/>
                  <a:pt x="603" y="590"/>
                  <a:pt x="607" y="586"/>
                </a:cubicBezTo>
                <a:cubicBezTo>
                  <a:pt x="612" y="583"/>
                  <a:pt x="617" y="578"/>
                  <a:pt x="623" y="579"/>
                </a:cubicBezTo>
                <a:cubicBezTo>
                  <a:pt x="624" y="569"/>
                  <a:pt x="624" y="569"/>
                  <a:pt x="624" y="569"/>
                </a:cubicBezTo>
                <a:cubicBezTo>
                  <a:pt x="629" y="559"/>
                  <a:pt x="629" y="559"/>
                  <a:pt x="629" y="559"/>
                </a:cubicBezTo>
                <a:cubicBezTo>
                  <a:pt x="635" y="558"/>
                  <a:pt x="638" y="553"/>
                  <a:pt x="643" y="551"/>
                </a:cubicBezTo>
                <a:cubicBezTo>
                  <a:pt x="646" y="548"/>
                  <a:pt x="643" y="544"/>
                  <a:pt x="646" y="541"/>
                </a:cubicBezTo>
                <a:cubicBezTo>
                  <a:pt x="648" y="538"/>
                  <a:pt x="649" y="532"/>
                  <a:pt x="654" y="533"/>
                </a:cubicBezTo>
                <a:cubicBezTo>
                  <a:pt x="658" y="532"/>
                  <a:pt x="661" y="531"/>
                  <a:pt x="665" y="528"/>
                </a:cubicBezTo>
                <a:cubicBezTo>
                  <a:pt x="666" y="528"/>
                  <a:pt x="667" y="526"/>
                  <a:pt x="668" y="526"/>
                </a:cubicBezTo>
                <a:cubicBezTo>
                  <a:pt x="673" y="522"/>
                  <a:pt x="679" y="525"/>
                  <a:pt x="684" y="527"/>
                </a:cubicBezTo>
                <a:cubicBezTo>
                  <a:pt x="680" y="529"/>
                  <a:pt x="672" y="523"/>
                  <a:pt x="667" y="529"/>
                </a:cubicBezTo>
                <a:cubicBezTo>
                  <a:pt x="661" y="532"/>
                  <a:pt x="656" y="536"/>
                  <a:pt x="657" y="544"/>
                </a:cubicBezTo>
                <a:cubicBezTo>
                  <a:pt x="657" y="546"/>
                  <a:pt x="658" y="549"/>
                  <a:pt x="661" y="550"/>
                </a:cubicBezTo>
                <a:cubicBezTo>
                  <a:pt x="665" y="550"/>
                  <a:pt x="668" y="553"/>
                  <a:pt x="671" y="551"/>
                </a:cubicBezTo>
                <a:cubicBezTo>
                  <a:pt x="675" y="547"/>
                  <a:pt x="677" y="544"/>
                  <a:pt x="675" y="539"/>
                </a:cubicBezTo>
                <a:cubicBezTo>
                  <a:pt x="673" y="538"/>
                  <a:pt x="672" y="537"/>
                  <a:pt x="669" y="538"/>
                </a:cubicBezTo>
                <a:cubicBezTo>
                  <a:pt x="667" y="538"/>
                  <a:pt x="669" y="543"/>
                  <a:pt x="666" y="542"/>
                </a:cubicBezTo>
                <a:cubicBezTo>
                  <a:pt x="664" y="541"/>
                  <a:pt x="666" y="539"/>
                  <a:pt x="666" y="538"/>
                </a:cubicBezTo>
                <a:cubicBezTo>
                  <a:pt x="669" y="536"/>
                  <a:pt x="672" y="535"/>
                  <a:pt x="675" y="536"/>
                </a:cubicBezTo>
                <a:cubicBezTo>
                  <a:pt x="679" y="539"/>
                  <a:pt x="676" y="544"/>
                  <a:pt x="675" y="548"/>
                </a:cubicBezTo>
                <a:cubicBezTo>
                  <a:pt x="675" y="552"/>
                  <a:pt x="667" y="553"/>
                  <a:pt x="671" y="557"/>
                </a:cubicBezTo>
                <a:cubicBezTo>
                  <a:pt x="672" y="560"/>
                  <a:pt x="671" y="564"/>
                  <a:pt x="674" y="565"/>
                </a:cubicBezTo>
                <a:cubicBezTo>
                  <a:pt x="678" y="564"/>
                  <a:pt x="680" y="562"/>
                  <a:pt x="683" y="560"/>
                </a:cubicBezTo>
                <a:cubicBezTo>
                  <a:pt x="684" y="555"/>
                  <a:pt x="690" y="549"/>
                  <a:pt x="685" y="544"/>
                </a:cubicBezTo>
                <a:cubicBezTo>
                  <a:pt x="681" y="541"/>
                  <a:pt x="681" y="541"/>
                  <a:pt x="681" y="541"/>
                </a:cubicBezTo>
                <a:cubicBezTo>
                  <a:pt x="682" y="538"/>
                  <a:pt x="684" y="542"/>
                  <a:pt x="685" y="542"/>
                </a:cubicBezTo>
                <a:cubicBezTo>
                  <a:pt x="688" y="540"/>
                  <a:pt x="692" y="541"/>
                  <a:pt x="695" y="538"/>
                </a:cubicBezTo>
                <a:cubicBezTo>
                  <a:pt x="697" y="535"/>
                  <a:pt x="698" y="532"/>
                  <a:pt x="700" y="530"/>
                </a:cubicBezTo>
                <a:cubicBezTo>
                  <a:pt x="701" y="526"/>
                  <a:pt x="701" y="522"/>
                  <a:pt x="701" y="519"/>
                </a:cubicBezTo>
                <a:cubicBezTo>
                  <a:pt x="698" y="517"/>
                  <a:pt x="695" y="515"/>
                  <a:pt x="694" y="511"/>
                </a:cubicBezTo>
                <a:cubicBezTo>
                  <a:pt x="695" y="510"/>
                  <a:pt x="697" y="512"/>
                  <a:pt x="699" y="511"/>
                </a:cubicBezTo>
                <a:cubicBezTo>
                  <a:pt x="703" y="508"/>
                  <a:pt x="704" y="503"/>
                  <a:pt x="705" y="498"/>
                </a:cubicBezTo>
                <a:cubicBezTo>
                  <a:pt x="704" y="494"/>
                  <a:pt x="701" y="492"/>
                  <a:pt x="698" y="490"/>
                </a:cubicBezTo>
                <a:cubicBezTo>
                  <a:pt x="695" y="489"/>
                  <a:pt x="689" y="489"/>
                  <a:pt x="687" y="484"/>
                </a:cubicBezTo>
                <a:cubicBezTo>
                  <a:pt x="684" y="480"/>
                  <a:pt x="687" y="476"/>
                  <a:pt x="688" y="472"/>
                </a:cubicBezTo>
                <a:cubicBezTo>
                  <a:pt x="690" y="471"/>
                  <a:pt x="692" y="469"/>
                  <a:pt x="694" y="469"/>
                </a:cubicBezTo>
                <a:cubicBezTo>
                  <a:pt x="695" y="469"/>
                  <a:pt x="695" y="470"/>
                  <a:pt x="695" y="470"/>
                </a:cubicBezTo>
                <a:close/>
                <a:moveTo>
                  <a:pt x="70" y="483"/>
                </a:moveTo>
                <a:cubicBezTo>
                  <a:pt x="74" y="490"/>
                  <a:pt x="70" y="497"/>
                  <a:pt x="67" y="504"/>
                </a:cubicBezTo>
                <a:cubicBezTo>
                  <a:pt x="67" y="509"/>
                  <a:pt x="71" y="510"/>
                  <a:pt x="73" y="513"/>
                </a:cubicBezTo>
                <a:cubicBezTo>
                  <a:pt x="77" y="518"/>
                  <a:pt x="82" y="512"/>
                  <a:pt x="86" y="516"/>
                </a:cubicBezTo>
                <a:cubicBezTo>
                  <a:pt x="89" y="520"/>
                  <a:pt x="90" y="523"/>
                  <a:pt x="90" y="528"/>
                </a:cubicBezTo>
                <a:cubicBezTo>
                  <a:pt x="90" y="532"/>
                  <a:pt x="84" y="532"/>
                  <a:pt x="82" y="536"/>
                </a:cubicBezTo>
                <a:cubicBezTo>
                  <a:pt x="82" y="548"/>
                  <a:pt x="82" y="548"/>
                  <a:pt x="82" y="548"/>
                </a:cubicBezTo>
                <a:cubicBezTo>
                  <a:pt x="80" y="547"/>
                  <a:pt x="77" y="547"/>
                  <a:pt x="75" y="547"/>
                </a:cubicBezTo>
                <a:cubicBezTo>
                  <a:pt x="73" y="549"/>
                  <a:pt x="71" y="552"/>
                  <a:pt x="73" y="554"/>
                </a:cubicBezTo>
                <a:cubicBezTo>
                  <a:pt x="74" y="555"/>
                  <a:pt x="74" y="555"/>
                  <a:pt x="76" y="555"/>
                </a:cubicBezTo>
                <a:cubicBezTo>
                  <a:pt x="76" y="553"/>
                  <a:pt x="73" y="551"/>
                  <a:pt x="76" y="549"/>
                </a:cubicBezTo>
                <a:cubicBezTo>
                  <a:pt x="79" y="549"/>
                  <a:pt x="82" y="553"/>
                  <a:pt x="84" y="550"/>
                </a:cubicBezTo>
                <a:cubicBezTo>
                  <a:pt x="85" y="552"/>
                  <a:pt x="87" y="551"/>
                  <a:pt x="88" y="549"/>
                </a:cubicBezTo>
                <a:cubicBezTo>
                  <a:pt x="89" y="549"/>
                  <a:pt x="90" y="547"/>
                  <a:pt x="89" y="546"/>
                </a:cubicBezTo>
                <a:cubicBezTo>
                  <a:pt x="87" y="544"/>
                  <a:pt x="87" y="547"/>
                  <a:pt x="86" y="547"/>
                </a:cubicBezTo>
                <a:cubicBezTo>
                  <a:pt x="84" y="547"/>
                  <a:pt x="84" y="546"/>
                  <a:pt x="83" y="544"/>
                </a:cubicBezTo>
                <a:cubicBezTo>
                  <a:pt x="84" y="543"/>
                  <a:pt x="84" y="540"/>
                  <a:pt x="87" y="539"/>
                </a:cubicBezTo>
                <a:cubicBezTo>
                  <a:pt x="90" y="538"/>
                  <a:pt x="93" y="541"/>
                  <a:pt x="97" y="541"/>
                </a:cubicBezTo>
                <a:cubicBezTo>
                  <a:pt x="96" y="538"/>
                  <a:pt x="94" y="538"/>
                  <a:pt x="93" y="537"/>
                </a:cubicBezTo>
                <a:cubicBezTo>
                  <a:pt x="87" y="537"/>
                  <a:pt x="87" y="537"/>
                  <a:pt x="87" y="537"/>
                </a:cubicBezTo>
                <a:cubicBezTo>
                  <a:pt x="87" y="537"/>
                  <a:pt x="87" y="537"/>
                  <a:pt x="86" y="536"/>
                </a:cubicBezTo>
                <a:cubicBezTo>
                  <a:pt x="87" y="534"/>
                  <a:pt x="89" y="534"/>
                  <a:pt x="90" y="533"/>
                </a:cubicBezTo>
                <a:cubicBezTo>
                  <a:pt x="97" y="532"/>
                  <a:pt x="101" y="538"/>
                  <a:pt x="105" y="542"/>
                </a:cubicBezTo>
                <a:cubicBezTo>
                  <a:pt x="107" y="546"/>
                  <a:pt x="108" y="549"/>
                  <a:pt x="107" y="554"/>
                </a:cubicBezTo>
                <a:cubicBezTo>
                  <a:pt x="105" y="556"/>
                  <a:pt x="103" y="559"/>
                  <a:pt x="100" y="561"/>
                </a:cubicBezTo>
                <a:cubicBezTo>
                  <a:pt x="99" y="561"/>
                  <a:pt x="96" y="561"/>
                  <a:pt x="95" y="560"/>
                </a:cubicBezTo>
                <a:cubicBezTo>
                  <a:pt x="94" y="558"/>
                  <a:pt x="98" y="557"/>
                  <a:pt x="98" y="555"/>
                </a:cubicBezTo>
                <a:cubicBezTo>
                  <a:pt x="99" y="551"/>
                  <a:pt x="101" y="546"/>
                  <a:pt x="98" y="542"/>
                </a:cubicBezTo>
                <a:cubicBezTo>
                  <a:pt x="96" y="544"/>
                  <a:pt x="99" y="548"/>
                  <a:pt x="97" y="552"/>
                </a:cubicBezTo>
                <a:cubicBezTo>
                  <a:pt x="96" y="560"/>
                  <a:pt x="87" y="558"/>
                  <a:pt x="83" y="564"/>
                </a:cubicBezTo>
                <a:cubicBezTo>
                  <a:pt x="84" y="568"/>
                  <a:pt x="83" y="572"/>
                  <a:pt x="86" y="575"/>
                </a:cubicBezTo>
                <a:cubicBezTo>
                  <a:pt x="88" y="575"/>
                  <a:pt x="90" y="577"/>
                  <a:pt x="92" y="578"/>
                </a:cubicBezTo>
                <a:cubicBezTo>
                  <a:pt x="97" y="579"/>
                  <a:pt x="101" y="575"/>
                  <a:pt x="107" y="576"/>
                </a:cubicBezTo>
                <a:cubicBezTo>
                  <a:pt x="111" y="580"/>
                  <a:pt x="119" y="581"/>
                  <a:pt x="119" y="588"/>
                </a:cubicBezTo>
                <a:cubicBezTo>
                  <a:pt x="119" y="591"/>
                  <a:pt x="119" y="596"/>
                  <a:pt x="115" y="596"/>
                </a:cubicBezTo>
                <a:cubicBezTo>
                  <a:pt x="111" y="597"/>
                  <a:pt x="108" y="599"/>
                  <a:pt x="105" y="596"/>
                </a:cubicBezTo>
                <a:cubicBezTo>
                  <a:pt x="102" y="595"/>
                  <a:pt x="100" y="593"/>
                  <a:pt x="99" y="590"/>
                </a:cubicBezTo>
                <a:cubicBezTo>
                  <a:pt x="100" y="588"/>
                  <a:pt x="102" y="585"/>
                  <a:pt x="105" y="584"/>
                </a:cubicBezTo>
                <a:cubicBezTo>
                  <a:pt x="107" y="584"/>
                  <a:pt x="108" y="585"/>
                  <a:pt x="109" y="587"/>
                </a:cubicBezTo>
                <a:cubicBezTo>
                  <a:pt x="109" y="588"/>
                  <a:pt x="108" y="590"/>
                  <a:pt x="109" y="590"/>
                </a:cubicBezTo>
                <a:cubicBezTo>
                  <a:pt x="110" y="592"/>
                  <a:pt x="110" y="590"/>
                  <a:pt x="111" y="590"/>
                </a:cubicBezTo>
                <a:cubicBezTo>
                  <a:pt x="112" y="586"/>
                  <a:pt x="110" y="584"/>
                  <a:pt x="108" y="582"/>
                </a:cubicBezTo>
                <a:cubicBezTo>
                  <a:pt x="99" y="579"/>
                  <a:pt x="99" y="591"/>
                  <a:pt x="91" y="589"/>
                </a:cubicBezTo>
                <a:cubicBezTo>
                  <a:pt x="87" y="587"/>
                  <a:pt x="81" y="590"/>
                  <a:pt x="78" y="585"/>
                </a:cubicBezTo>
                <a:cubicBezTo>
                  <a:pt x="76" y="581"/>
                  <a:pt x="73" y="577"/>
                  <a:pt x="74" y="573"/>
                </a:cubicBezTo>
                <a:cubicBezTo>
                  <a:pt x="76" y="569"/>
                  <a:pt x="80" y="567"/>
                  <a:pt x="81" y="562"/>
                </a:cubicBezTo>
                <a:cubicBezTo>
                  <a:pt x="81" y="559"/>
                  <a:pt x="84" y="556"/>
                  <a:pt x="82" y="553"/>
                </a:cubicBezTo>
                <a:cubicBezTo>
                  <a:pt x="80" y="555"/>
                  <a:pt x="82" y="561"/>
                  <a:pt x="76" y="561"/>
                </a:cubicBezTo>
                <a:cubicBezTo>
                  <a:pt x="73" y="560"/>
                  <a:pt x="70" y="561"/>
                  <a:pt x="67" y="558"/>
                </a:cubicBezTo>
                <a:cubicBezTo>
                  <a:pt x="67" y="552"/>
                  <a:pt x="65" y="545"/>
                  <a:pt x="71" y="542"/>
                </a:cubicBezTo>
                <a:cubicBezTo>
                  <a:pt x="75" y="540"/>
                  <a:pt x="79" y="538"/>
                  <a:pt x="82" y="533"/>
                </a:cubicBezTo>
                <a:cubicBezTo>
                  <a:pt x="82" y="530"/>
                  <a:pt x="82" y="526"/>
                  <a:pt x="79" y="523"/>
                </a:cubicBezTo>
                <a:cubicBezTo>
                  <a:pt x="75" y="520"/>
                  <a:pt x="68" y="524"/>
                  <a:pt x="64" y="520"/>
                </a:cubicBezTo>
                <a:cubicBezTo>
                  <a:pt x="61" y="518"/>
                  <a:pt x="64" y="512"/>
                  <a:pt x="59" y="509"/>
                </a:cubicBezTo>
                <a:cubicBezTo>
                  <a:pt x="60" y="504"/>
                  <a:pt x="59" y="500"/>
                  <a:pt x="56" y="496"/>
                </a:cubicBezTo>
                <a:cubicBezTo>
                  <a:pt x="57" y="494"/>
                  <a:pt x="60" y="492"/>
                  <a:pt x="61" y="490"/>
                </a:cubicBezTo>
                <a:cubicBezTo>
                  <a:pt x="61" y="487"/>
                  <a:pt x="61" y="484"/>
                  <a:pt x="58" y="483"/>
                </a:cubicBezTo>
                <a:cubicBezTo>
                  <a:pt x="57" y="483"/>
                  <a:pt x="56" y="483"/>
                  <a:pt x="56" y="484"/>
                </a:cubicBezTo>
                <a:cubicBezTo>
                  <a:pt x="58" y="486"/>
                  <a:pt x="59" y="489"/>
                  <a:pt x="58" y="490"/>
                </a:cubicBezTo>
                <a:cubicBezTo>
                  <a:pt x="56" y="492"/>
                  <a:pt x="53" y="493"/>
                  <a:pt x="50" y="492"/>
                </a:cubicBezTo>
                <a:cubicBezTo>
                  <a:pt x="48" y="490"/>
                  <a:pt x="49" y="486"/>
                  <a:pt x="48" y="484"/>
                </a:cubicBezTo>
                <a:cubicBezTo>
                  <a:pt x="50" y="480"/>
                  <a:pt x="52" y="477"/>
                  <a:pt x="56" y="476"/>
                </a:cubicBezTo>
                <a:cubicBezTo>
                  <a:pt x="61" y="477"/>
                  <a:pt x="67" y="477"/>
                  <a:pt x="70" y="483"/>
                </a:cubicBezTo>
                <a:close/>
                <a:moveTo>
                  <a:pt x="680" y="484"/>
                </a:moveTo>
                <a:cubicBezTo>
                  <a:pt x="683" y="484"/>
                  <a:pt x="684" y="488"/>
                  <a:pt x="685" y="489"/>
                </a:cubicBezTo>
                <a:cubicBezTo>
                  <a:pt x="682" y="490"/>
                  <a:pt x="680" y="486"/>
                  <a:pt x="677" y="489"/>
                </a:cubicBezTo>
                <a:cubicBezTo>
                  <a:pt x="670" y="491"/>
                  <a:pt x="673" y="500"/>
                  <a:pt x="673" y="505"/>
                </a:cubicBezTo>
                <a:cubicBezTo>
                  <a:pt x="671" y="505"/>
                  <a:pt x="671" y="503"/>
                  <a:pt x="670" y="501"/>
                </a:cubicBezTo>
                <a:cubicBezTo>
                  <a:pt x="669" y="497"/>
                  <a:pt x="672" y="492"/>
                  <a:pt x="673" y="489"/>
                </a:cubicBezTo>
                <a:cubicBezTo>
                  <a:pt x="675" y="488"/>
                  <a:pt x="677" y="489"/>
                  <a:pt x="677" y="486"/>
                </a:cubicBezTo>
                <a:cubicBezTo>
                  <a:pt x="672" y="485"/>
                  <a:pt x="669" y="489"/>
                  <a:pt x="666" y="492"/>
                </a:cubicBezTo>
                <a:cubicBezTo>
                  <a:pt x="661" y="498"/>
                  <a:pt x="666" y="504"/>
                  <a:pt x="668" y="509"/>
                </a:cubicBezTo>
                <a:cubicBezTo>
                  <a:pt x="669" y="511"/>
                  <a:pt x="672" y="512"/>
                  <a:pt x="674" y="512"/>
                </a:cubicBezTo>
                <a:cubicBezTo>
                  <a:pt x="676" y="512"/>
                  <a:pt x="675" y="510"/>
                  <a:pt x="675" y="509"/>
                </a:cubicBezTo>
                <a:cubicBezTo>
                  <a:pt x="678" y="510"/>
                  <a:pt x="681" y="512"/>
                  <a:pt x="685" y="512"/>
                </a:cubicBezTo>
                <a:cubicBezTo>
                  <a:pt x="690" y="518"/>
                  <a:pt x="690" y="518"/>
                  <a:pt x="690" y="518"/>
                </a:cubicBezTo>
                <a:cubicBezTo>
                  <a:pt x="690" y="521"/>
                  <a:pt x="690" y="526"/>
                  <a:pt x="687" y="526"/>
                </a:cubicBezTo>
                <a:cubicBezTo>
                  <a:pt x="685" y="524"/>
                  <a:pt x="689" y="523"/>
                  <a:pt x="688" y="520"/>
                </a:cubicBezTo>
                <a:cubicBezTo>
                  <a:pt x="687" y="517"/>
                  <a:pt x="686" y="513"/>
                  <a:pt x="682" y="513"/>
                </a:cubicBezTo>
                <a:cubicBezTo>
                  <a:pt x="678" y="512"/>
                  <a:pt x="675" y="515"/>
                  <a:pt x="670" y="513"/>
                </a:cubicBezTo>
                <a:cubicBezTo>
                  <a:pt x="664" y="511"/>
                  <a:pt x="664" y="503"/>
                  <a:pt x="661" y="497"/>
                </a:cubicBezTo>
                <a:cubicBezTo>
                  <a:pt x="664" y="492"/>
                  <a:pt x="669" y="486"/>
                  <a:pt x="674" y="483"/>
                </a:cubicBezTo>
                <a:cubicBezTo>
                  <a:pt x="678" y="483"/>
                  <a:pt x="673" y="479"/>
                  <a:pt x="677" y="479"/>
                </a:cubicBezTo>
                <a:cubicBezTo>
                  <a:pt x="677" y="480"/>
                  <a:pt x="678" y="483"/>
                  <a:pt x="680" y="484"/>
                </a:cubicBezTo>
                <a:close/>
                <a:moveTo>
                  <a:pt x="687" y="496"/>
                </a:moveTo>
                <a:cubicBezTo>
                  <a:pt x="687" y="498"/>
                  <a:pt x="686" y="500"/>
                  <a:pt x="684" y="500"/>
                </a:cubicBezTo>
                <a:cubicBezTo>
                  <a:pt x="682" y="500"/>
                  <a:pt x="681" y="499"/>
                  <a:pt x="680" y="497"/>
                </a:cubicBezTo>
                <a:cubicBezTo>
                  <a:pt x="680" y="497"/>
                  <a:pt x="680" y="496"/>
                  <a:pt x="681" y="496"/>
                </a:cubicBezTo>
                <a:cubicBezTo>
                  <a:pt x="683" y="497"/>
                  <a:pt x="685" y="499"/>
                  <a:pt x="687" y="496"/>
                </a:cubicBezTo>
                <a:close/>
                <a:moveTo>
                  <a:pt x="699" y="501"/>
                </a:moveTo>
                <a:cubicBezTo>
                  <a:pt x="699" y="502"/>
                  <a:pt x="698" y="503"/>
                  <a:pt x="698" y="503"/>
                </a:cubicBezTo>
                <a:cubicBezTo>
                  <a:pt x="697" y="502"/>
                  <a:pt x="695" y="500"/>
                  <a:pt x="693" y="501"/>
                </a:cubicBezTo>
                <a:cubicBezTo>
                  <a:pt x="692" y="503"/>
                  <a:pt x="690" y="506"/>
                  <a:pt x="690" y="508"/>
                </a:cubicBezTo>
                <a:cubicBezTo>
                  <a:pt x="690" y="506"/>
                  <a:pt x="690" y="504"/>
                  <a:pt x="690" y="503"/>
                </a:cubicBezTo>
                <a:cubicBezTo>
                  <a:pt x="691" y="500"/>
                  <a:pt x="692" y="500"/>
                  <a:pt x="695" y="500"/>
                </a:cubicBezTo>
                <a:cubicBezTo>
                  <a:pt x="696" y="500"/>
                  <a:pt x="698" y="500"/>
                  <a:pt x="699" y="501"/>
                </a:cubicBezTo>
                <a:close/>
                <a:moveTo>
                  <a:pt x="656" y="535"/>
                </a:moveTo>
                <a:cubicBezTo>
                  <a:pt x="656" y="536"/>
                  <a:pt x="655" y="538"/>
                  <a:pt x="655" y="539"/>
                </a:cubicBezTo>
                <a:cubicBezTo>
                  <a:pt x="654" y="544"/>
                  <a:pt x="656" y="547"/>
                  <a:pt x="656" y="551"/>
                </a:cubicBezTo>
                <a:cubicBezTo>
                  <a:pt x="653" y="552"/>
                  <a:pt x="650" y="549"/>
                  <a:pt x="648" y="549"/>
                </a:cubicBezTo>
                <a:cubicBezTo>
                  <a:pt x="645" y="544"/>
                  <a:pt x="649" y="541"/>
                  <a:pt x="650" y="537"/>
                </a:cubicBezTo>
                <a:cubicBezTo>
                  <a:pt x="652" y="535"/>
                  <a:pt x="653" y="533"/>
                  <a:pt x="656" y="535"/>
                </a:cubicBezTo>
                <a:close/>
                <a:moveTo>
                  <a:pt x="640" y="570"/>
                </a:moveTo>
                <a:cubicBezTo>
                  <a:pt x="638" y="570"/>
                  <a:pt x="635" y="572"/>
                  <a:pt x="635" y="575"/>
                </a:cubicBezTo>
                <a:cubicBezTo>
                  <a:pt x="635" y="575"/>
                  <a:pt x="634" y="575"/>
                  <a:pt x="633" y="575"/>
                </a:cubicBezTo>
                <a:cubicBezTo>
                  <a:pt x="631" y="572"/>
                  <a:pt x="636" y="571"/>
                  <a:pt x="637" y="569"/>
                </a:cubicBezTo>
                <a:cubicBezTo>
                  <a:pt x="638" y="567"/>
                  <a:pt x="640" y="568"/>
                  <a:pt x="640" y="570"/>
                </a:cubicBezTo>
                <a:close/>
                <a:moveTo>
                  <a:pt x="132" y="587"/>
                </a:moveTo>
                <a:cubicBezTo>
                  <a:pt x="132" y="588"/>
                  <a:pt x="134" y="590"/>
                  <a:pt x="133" y="592"/>
                </a:cubicBezTo>
                <a:cubicBezTo>
                  <a:pt x="128" y="591"/>
                  <a:pt x="125" y="598"/>
                  <a:pt x="120" y="595"/>
                </a:cubicBezTo>
                <a:cubicBezTo>
                  <a:pt x="123" y="589"/>
                  <a:pt x="121" y="582"/>
                  <a:pt x="116" y="578"/>
                </a:cubicBezTo>
                <a:cubicBezTo>
                  <a:pt x="119" y="575"/>
                  <a:pt x="124" y="578"/>
                  <a:pt x="127" y="581"/>
                </a:cubicBezTo>
                <a:cubicBezTo>
                  <a:pt x="128" y="584"/>
                  <a:pt x="130" y="585"/>
                  <a:pt x="132" y="587"/>
                </a:cubicBezTo>
                <a:close/>
                <a:moveTo>
                  <a:pt x="650" y="591"/>
                </a:moveTo>
                <a:cubicBezTo>
                  <a:pt x="644" y="595"/>
                  <a:pt x="641" y="601"/>
                  <a:pt x="638" y="607"/>
                </a:cubicBezTo>
                <a:cubicBezTo>
                  <a:pt x="633" y="613"/>
                  <a:pt x="626" y="613"/>
                  <a:pt x="620" y="617"/>
                </a:cubicBezTo>
                <a:cubicBezTo>
                  <a:pt x="616" y="617"/>
                  <a:pt x="609" y="621"/>
                  <a:pt x="605" y="617"/>
                </a:cubicBezTo>
                <a:cubicBezTo>
                  <a:pt x="600" y="615"/>
                  <a:pt x="600" y="610"/>
                  <a:pt x="598" y="607"/>
                </a:cubicBezTo>
                <a:cubicBezTo>
                  <a:pt x="594" y="607"/>
                  <a:pt x="589" y="609"/>
                  <a:pt x="586" y="613"/>
                </a:cubicBezTo>
                <a:cubicBezTo>
                  <a:pt x="585" y="614"/>
                  <a:pt x="586" y="616"/>
                  <a:pt x="586" y="617"/>
                </a:cubicBezTo>
                <a:cubicBezTo>
                  <a:pt x="588" y="619"/>
                  <a:pt x="589" y="616"/>
                  <a:pt x="592" y="616"/>
                </a:cubicBezTo>
                <a:cubicBezTo>
                  <a:pt x="596" y="616"/>
                  <a:pt x="600" y="618"/>
                  <a:pt x="603" y="619"/>
                </a:cubicBezTo>
                <a:cubicBezTo>
                  <a:pt x="603" y="624"/>
                  <a:pt x="603" y="627"/>
                  <a:pt x="606" y="630"/>
                </a:cubicBezTo>
                <a:cubicBezTo>
                  <a:pt x="609" y="633"/>
                  <a:pt x="614" y="632"/>
                  <a:pt x="617" y="632"/>
                </a:cubicBezTo>
                <a:cubicBezTo>
                  <a:pt x="621" y="629"/>
                  <a:pt x="627" y="629"/>
                  <a:pt x="629" y="624"/>
                </a:cubicBezTo>
                <a:cubicBezTo>
                  <a:pt x="634" y="622"/>
                  <a:pt x="639" y="619"/>
                  <a:pt x="643" y="617"/>
                </a:cubicBezTo>
                <a:cubicBezTo>
                  <a:pt x="643" y="618"/>
                  <a:pt x="643" y="618"/>
                  <a:pt x="643" y="618"/>
                </a:cubicBezTo>
                <a:cubicBezTo>
                  <a:pt x="639" y="623"/>
                  <a:pt x="633" y="623"/>
                  <a:pt x="628" y="627"/>
                </a:cubicBezTo>
                <a:cubicBezTo>
                  <a:pt x="626" y="628"/>
                  <a:pt x="624" y="633"/>
                  <a:pt x="620" y="633"/>
                </a:cubicBezTo>
                <a:cubicBezTo>
                  <a:pt x="619" y="633"/>
                  <a:pt x="620" y="636"/>
                  <a:pt x="618" y="637"/>
                </a:cubicBezTo>
                <a:cubicBezTo>
                  <a:pt x="617" y="631"/>
                  <a:pt x="610" y="636"/>
                  <a:pt x="606" y="633"/>
                </a:cubicBezTo>
                <a:cubicBezTo>
                  <a:pt x="603" y="633"/>
                  <a:pt x="603" y="636"/>
                  <a:pt x="602" y="637"/>
                </a:cubicBezTo>
                <a:cubicBezTo>
                  <a:pt x="600" y="639"/>
                  <a:pt x="596" y="639"/>
                  <a:pt x="595" y="642"/>
                </a:cubicBezTo>
                <a:cubicBezTo>
                  <a:pt x="595" y="645"/>
                  <a:pt x="597" y="645"/>
                  <a:pt x="600" y="646"/>
                </a:cubicBezTo>
                <a:cubicBezTo>
                  <a:pt x="605" y="647"/>
                  <a:pt x="611" y="645"/>
                  <a:pt x="615" y="641"/>
                </a:cubicBezTo>
                <a:cubicBezTo>
                  <a:pt x="615" y="641"/>
                  <a:pt x="616" y="641"/>
                  <a:pt x="616" y="642"/>
                </a:cubicBezTo>
                <a:cubicBezTo>
                  <a:pt x="614" y="645"/>
                  <a:pt x="609" y="645"/>
                  <a:pt x="606" y="648"/>
                </a:cubicBezTo>
                <a:cubicBezTo>
                  <a:pt x="603" y="648"/>
                  <a:pt x="598" y="647"/>
                  <a:pt x="597" y="650"/>
                </a:cubicBezTo>
                <a:cubicBezTo>
                  <a:pt x="596" y="656"/>
                  <a:pt x="593" y="659"/>
                  <a:pt x="590" y="662"/>
                </a:cubicBezTo>
                <a:cubicBezTo>
                  <a:pt x="587" y="665"/>
                  <a:pt x="583" y="666"/>
                  <a:pt x="578" y="668"/>
                </a:cubicBezTo>
                <a:cubicBezTo>
                  <a:pt x="577" y="671"/>
                  <a:pt x="578" y="673"/>
                  <a:pt x="575" y="674"/>
                </a:cubicBezTo>
                <a:cubicBezTo>
                  <a:pt x="576" y="671"/>
                  <a:pt x="577" y="666"/>
                  <a:pt x="574" y="662"/>
                </a:cubicBezTo>
                <a:cubicBezTo>
                  <a:pt x="572" y="662"/>
                  <a:pt x="571" y="660"/>
                  <a:pt x="569" y="661"/>
                </a:cubicBezTo>
                <a:cubicBezTo>
                  <a:pt x="568" y="663"/>
                  <a:pt x="569" y="667"/>
                  <a:pt x="567" y="668"/>
                </a:cubicBezTo>
                <a:cubicBezTo>
                  <a:pt x="565" y="667"/>
                  <a:pt x="568" y="663"/>
                  <a:pt x="566" y="662"/>
                </a:cubicBezTo>
                <a:cubicBezTo>
                  <a:pt x="563" y="659"/>
                  <a:pt x="561" y="659"/>
                  <a:pt x="558" y="659"/>
                </a:cubicBezTo>
                <a:cubicBezTo>
                  <a:pt x="556" y="659"/>
                  <a:pt x="555" y="661"/>
                  <a:pt x="555" y="662"/>
                </a:cubicBezTo>
                <a:cubicBezTo>
                  <a:pt x="554" y="665"/>
                  <a:pt x="558" y="665"/>
                  <a:pt x="558" y="667"/>
                </a:cubicBezTo>
                <a:cubicBezTo>
                  <a:pt x="556" y="667"/>
                  <a:pt x="553" y="665"/>
                  <a:pt x="553" y="663"/>
                </a:cubicBezTo>
                <a:cubicBezTo>
                  <a:pt x="551" y="658"/>
                  <a:pt x="557" y="659"/>
                  <a:pt x="560" y="657"/>
                </a:cubicBezTo>
                <a:cubicBezTo>
                  <a:pt x="565" y="659"/>
                  <a:pt x="571" y="657"/>
                  <a:pt x="575" y="662"/>
                </a:cubicBezTo>
                <a:cubicBezTo>
                  <a:pt x="576" y="665"/>
                  <a:pt x="580" y="666"/>
                  <a:pt x="583" y="665"/>
                </a:cubicBezTo>
                <a:cubicBezTo>
                  <a:pt x="589" y="662"/>
                  <a:pt x="595" y="655"/>
                  <a:pt x="597" y="648"/>
                </a:cubicBezTo>
                <a:cubicBezTo>
                  <a:pt x="593" y="644"/>
                  <a:pt x="592" y="639"/>
                  <a:pt x="587" y="636"/>
                </a:cubicBezTo>
                <a:cubicBezTo>
                  <a:pt x="587" y="634"/>
                  <a:pt x="587" y="633"/>
                  <a:pt x="589" y="631"/>
                </a:cubicBezTo>
                <a:cubicBezTo>
                  <a:pt x="588" y="635"/>
                  <a:pt x="592" y="637"/>
                  <a:pt x="594" y="639"/>
                </a:cubicBezTo>
                <a:cubicBezTo>
                  <a:pt x="598" y="639"/>
                  <a:pt x="601" y="636"/>
                  <a:pt x="603" y="633"/>
                </a:cubicBezTo>
                <a:cubicBezTo>
                  <a:pt x="603" y="629"/>
                  <a:pt x="600" y="626"/>
                  <a:pt x="601" y="621"/>
                </a:cubicBezTo>
                <a:cubicBezTo>
                  <a:pt x="600" y="619"/>
                  <a:pt x="595" y="619"/>
                  <a:pt x="593" y="617"/>
                </a:cubicBezTo>
                <a:cubicBezTo>
                  <a:pt x="586" y="618"/>
                  <a:pt x="583" y="625"/>
                  <a:pt x="579" y="630"/>
                </a:cubicBezTo>
                <a:cubicBezTo>
                  <a:pt x="577" y="630"/>
                  <a:pt x="577" y="628"/>
                  <a:pt x="577" y="627"/>
                </a:cubicBezTo>
                <a:cubicBezTo>
                  <a:pt x="579" y="624"/>
                  <a:pt x="582" y="624"/>
                  <a:pt x="583" y="621"/>
                </a:cubicBezTo>
                <a:cubicBezTo>
                  <a:pt x="583" y="618"/>
                  <a:pt x="583" y="613"/>
                  <a:pt x="585" y="610"/>
                </a:cubicBezTo>
                <a:cubicBezTo>
                  <a:pt x="589" y="605"/>
                  <a:pt x="595" y="605"/>
                  <a:pt x="600" y="604"/>
                </a:cubicBezTo>
                <a:cubicBezTo>
                  <a:pt x="601" y="607"/>
                  <a:pt x="599" y="612"/>
                  <a:pt x="604" y="614"/>
                </a:cubicBezTo>
                <a:cubicBezTo>
                  <a:pt x="609" y="618"/>
                  <a:pt x="616" y="618"/>
                  <a:pt x="621" y="615"/>
                </a:cubicBezTo>
                <a:cubicBezTo>
                  <a:pt x="625" y="610"/>
                  <a:pt x="631" y="612"/>
                  <a:pt x="635" y="607"/>
                </a:cubicBezTo>
                <a:cubicBezTo>
                  <a:pt x="640" y="604"/>
                  <a:pt x="638" y="596"/>
                  <a:pt x="644" y="593"/>
                </a:cubicBezTo>
                <a:cubicBezTo>
                  <a:pt x="647" y="594"/>
                  <a:pt x="649" y="590"/>
                  <a:pt x="650" y="591"/>
                </a:cubicBezTo>
                <a:close/>
                <a:moveTo>
                  <a:pt x="99" y="596"/>
                </a:moveTo>
                <a:cubicBezTo>
                  <a:pt x="102" y="599"/>
                  <a:pt x="110" y="598"/>
                  <a:pt x="107" y="604"/>
                </a:cubicBezTo>
                <a:cubicBezTo>
                  <a:pt x="105" y="608"/>
                  <a:pt x="107" y="612"/>
                  <a:pt x="105" y="616"/>
                </a:cubicBezTo>
                <a:cubicBezTo>
                  <a:pt x="103" y="617"/>
                  <a:pt x="100" y="615"/>
                  <a:pt x="98" y="614"/>
                </a:cubicBezTo>
                <a:cubicBezTo>
                  <a:pt x="96" y="607"/>
                  <a:pt x="89" y="602"/>
                  <a:pt x="92" y="595"/>
                </a:cubicBezTo>
                <a:cubicBezTo>
                  <a:pt x="93" y="593"/>
                  <a:pt x="94" y="591"/>
                  <a:pt x="96" y="590"/>
                </a:cubicBezTo>
                <a:cubicBezTo>
                  <a:pt x="99" y="590"/>
                  <a:pt x="97" y="595"/>
                  <a:pt x="99" y="596"/>
                </a:cubicBezTo>
                <a:close/>
                <a:moveTo>
                  <a:pt x="622" y="593"/>
                </a:moveTo>
                <a:cubicBezTo>
                  <a:pt x="620" y="594"/>
                  <a:pt x="617" y="593"/>
                  <a:pt x="617" y="596"/>
                </a:cubicBezTo>
                <a:cubicBezTo>
                  <a:pt x="617" y="598"/>
                  <a:pt x="618" y="599"/>
                  <a:pt x="620" y="600"/>
                </a:cubicBezTo>
                <a:cubicBezTo>
                  <a:pt x="621" y="599"/>
                  <a:pt x="623" y="598"/>
                  <a:pt x="623" y="600"/>
                </a:cubicBezTo>
                <a:cubicBezTo>
                  <a:pt x="624" y="601"/>
                  <a:pt x="622" y="601"/>
                  <a:pt x="620" y="601"/>
                </a:cubicBezTo>
                <a:cubicBezTo>
                  <a:pt x="618" y="601"/>
                  <a:pt x="615" y="601"/>
                  <a:pt x="615" y="598"/>
                </a:cubicBezTo>
                <a:cubicBezTo>
                  <a:pt x="615" y="595"/>
                  <a:pt x="616" y="593"/>
                  <a:pt x="618" y="592"/>
                </a:cubicBezTo>
                <a:cubicBezTo>
                  <a:pt x="620" y="591"/>
                  <a:pt x="621" y="591"/>
                  <a:pt x="622" y="593"/>
                </a:cubicBezTo>
                <a:close/>
                <a:moveTo>
                  <a:pt x="139" y="601"/>
                </a:moveTo>
                <a:cubicBezTo>
                  <a:pt x="143" y="599"/>
                  <a:pt x="148" y="601"/>
                  <a:pt x="151" y="603"/>
                </a:cubicBezTo>
                <a:cubicBezTo>
                  <a:pt x="154" y="607"/>
                  <a:pt x="156" y="612"/>
                  <a:pt x="156" y="616"/>
                </a:cubicBezTo>
                <a:cubicBezTo>
                  <a:pt x="155" y="619"/>
                  <a:pt x="154" y="624"/>
                  <a:pt x="151" y="625"/>
                </a:cubicBezTo>
                <a:cubicBezTo>
                  <a:pt x="147" y="626"/>
                  <a:pt x="142" y="624"/>
                  <a:pt x="139" y="621"/>
                </a:cubicBezTo>
                <a:cubicBezTo>
                  <a:pt x="138" y="621"/>
                  <a:pt x="137" y="623"/>
                  <a:pt x="137" y="624"/>
                </a:cubicBezTo>
                <a:cubicBezTo>
                  <a:pt x="140" y="627"/>
                  <a:pt x="146" y="627"/>
                  <a:pt x="151" y="627"/>
                </a:cubicBezTo>
                <a:cubicBezTo>
                  <a:pt x="151" y="631"/>
                  <a:pt x="151" y="635"/>
                  <a:pt x="154" y="638"/>
                </a:cubicBezTo>
                <a:cubicBezTo>
                  <a:pt x="156" y="641"/>
                  <a:pt x="159" y="641"/>
                  <a:pt x="162" y="642"/>
                </a:cubicBezTo>
                <a:cubicBezTo>
                  <a:pt x="164" y="641"/>
                  <a:pt x="168" y="642"/>
                  <a:pt x="169" y="639"/>
                </a:cubicBezTo>
                <a:cubicBezTo>
                  <a:pt x="171" y="634"/>
                  <a:pt x="168" y="630"/>
                  <a:pt x="165" y="628"/>
                </a:cubicBezTo>
                <a:cubicBezTo>
                  <a:pt x="163" y="627"/>
                  <a:pt x="162" y="630"/>
                  <a:pt x="161" y="631"/>
                </a:cubicBezTo>
                <a:cubicBezTo>
                  <a:pt x="161" y="632"/>
                  <a:pt x="162" y="633"/>
                  <a:pt x="162" y="633"/>
                </a:cubicBezTo>
                <a:cubicBezTo>
                  <a:pt x="164" y="633"/>
                  <a:pt x="166" y="630"/>
                  <a:pt x="168" y="632"/>
                </a:cubicBezTo>
                <a:cubicBezTo>
                  <a:pt x="169" y="636"/>
                  <a:pt x="167" y="638"/>
                  <a:pt x="165" y="640"/>
                </a:cubicBezTo>
                <a:cubicBezTo>
                  <a:pt x="160" y="641"/>
                  <a:pt x="156" y="638"/>
                  <a:pt x="154" y="634"/>
                </a:cubicBezTo>
                <a:cubicBezTo>
                  <a:pt x="152" y="628"/>
                  <a:pt x="157" y="625"/>
                  <a:pt x="159" y="621"/>
                </a:cubicBezTo>
                <a:cubicBezTo>
                  <a:pt x="164" y="618"/>
                  <a:pt x="170" y="620"/>
                  <a:pt x="174" y="623"/>
                </a:cubicBezTo>
                <a:cubicBezTo>
                  <a:pt x="178" y="625"/>
                  <a:pt x="181" y="628"/>
                  <a:pt x="181" y="633"/>
                </a:cubicBezTo>
                <a:cubicBezTo>
                  <a:pt x="185" y="635"/>
                  <a:pt x="186" y="639"/>
                  <a:pt x="187" y="643"/>
                </a:cubicBezTo>
                <a:cubicBezTo>
                  <a:pt x="187" y="648"/>
                  <a:pt x="185" y="652"/>
                  <a:pt x="181" y="655"/>
                </a:cubicBezTo>
                <a:cubicBezTo>
                  <a:pt x="175" y="656"/>
                  <a:pt x="168" y="656"/>
                  <a:pt x="163" y="653"/>
                </a:cubicBezTo>
                <a:cubicBezTo>
                  <a:pt x="155" y="653"/>
                  <a:pt x="148" y="648"/>
                  <a:pt x="145" y="642"/>
                </a:cubicBezTo>
                <a:cubicBezTo>
                  <a:pt x="145" y="632"/>
                  <a:pt x="133" y="637"/>
                  <a:pt x="129" y="629"/>
                </a:cubicBezTo>
                <a:cubicBezTo>
                  <a:pt x="125" y="624"/>
                  <a:pt x="126" y="617"/>
                  <a:pt x="122" y="612"/>
                </a:cubicBezTo>
                <a:cubicBezTo>
                  <a:pt x="119" y="607"/>
                  <a:pt x="122" y="603"/>
                  <a:pt x="123" y="599"/>
                </a:cubicBezTo>
                <a:cubicBezTo>
                  <a:pt x="125" y="596"/>
                  <a:pt x="129" y="595"/>
                  <a:pt x="132" y="595"/>
                </a:cubicBezTo>
                <a:cubicBezTo>
                  <a:pt x="136" y="595"/>
                  <a:pt x="138" y="598"/>
                  <a:pt x="139" y="601"/>
                </a:cubicBezTo>
                <a:close/>
                <a:moveTo>
                  <a:pt x="148" y="612"/>
                </a:moveTo>
                <a:cubicBezTo>
                  <a:pt x="147" y="615"/>
                  <a:pt x="147" y="615"/>
                  <a:pt x="147" y="615"/>
                </a:cubicBezTo>
                <a:cubicBezTo>
                  <a:pt x="144" y="616"/>
                  <a:pt x="145" y="612"/>
                  <a:pt x="142" y="612"/>
                </a:cubicBezTo>
                <a:cubicBezTo>
                  <a:pt x="140" y="611"/>
                  <a:pt x="138" y="613"/>
                  <a:pt x="137" y="616"/>
                </a:cubicBezTo>
                <a:cubicBezTo>
                  <a:pt x="136" y="618"/>
                  <a:pt x="139" y="620"/>
                  <a:pt x="136" y="621"/>
                </a:cubicBezTo>
                <a:cubicBezTo>
                  <a:pt x="136" y="617"/>
                  <a:pt x="135" y="613"/>
                  <a:pt x="139" y="610"/>
                </a:cubicBezTo>
                <a:cubicBezTo>
                  <a:pt x="142" y="610"/>
                  <a:pt x="146" y="609"/>
                  <a:pt x="148" y="612"/>
                </a:cubicBezTo>
                <a:close/>
                <a:moveTo>
                  <a:pt x="594" y="628"/>
                </a:moveTo>
                <a:cubicBezTo>
                  <a:pt x="594" y="630"/>
                  <a:pt x="591" y="629"/>
                  <a:pt x="589" y="631"/>
                </a:cubicBezTo>
                <a:cubicBezTo>
                  <a:pt x="589" y="628"/>
                  <a:pt x="591" y="628"/>
                  <a:pt x="592" y="627"/>
                </a:cubicBezTo>
                <a:cubicBezTo>
                  <a:pt x="594" y="627"/>
                  <a:pt x="594" y="627"/>
                  <a:pt x="594" y="628"/>
                </a:cubicBezTo>
                <a:close/>
                <a:moveTo>
                  <a:pt x="566" y="642"/>
                </a:moveTo>
                <a:cubicBezTo>
                  <a:pt x="565" y="646"/>
                  <a:pt x="568" y="650"/>
                  <a:pt x="570" y="653"/>
                </a:cubicBezTo>
                <a:cubicBezTo>
                  <a:pt x="572" y="654"/>
                  <a:pt x="575" y="654"/>
                  <a:pt x="577" y="653"/>
                </a:cubicBezTo>
                <a:cubicBezTo>
                  <a:pt x="584" y="647"/>
                  <a:pt x="571" y="641"/>
                  <a:pt x="577" y="633"/>
                </a:cubicBezTo>
                <a:cubicBezTo>
                  <a:pt x="579" y="635"/>
                  <a:pt x="577" y="639"/>
                  <a:pt x="579" y="641"/>
                </a:cubicBezTo>
                <a:cubicBezTo>
                  <a:pt x="581" y="644"/>
                  <a:pt x="582" y="647"/>
                  <a:pt x="582" y="649"/>
                </a:cubicBezTo>
                <a:cubicBezTo>
                  <a:pt x="581" y="653"/>
                  <a:pt x="578" y="656"/>
                  <a:pt x="574" y="656"/>
                </a:cubicBezTo>
                <a:cubicBezTo>
                  <a:pt x="571" y="657"/>
                  <a:pt x="568" y="653"/>
                  <a:pt x="566" y="650"/>
                </a:cubicBezTo>
                <a:cubicBezTo>
                  <a:pt x="565" y="647"/>
                  <a:pt x="563" y="645"/>
                  <a:pt x="560" y="642"/>
                </a:cubicBezTo>
                <a:cubicBezTo>
                  <a:pt x="556" y="642"/>
                  <a:pt x="552" y="642"/>
                  <a:pt x="549" y="643"/>
                </a:cubicBezTo>
                <a:cubicBezTo>
                  <a:pt x="546" y="645"/>
                  <a:pt x="545" y="647"/>
                  <a:pt x="545" y="650"/>
                </a:cubicBezTo>
                <a:cubicBezTo>
                  <a:pt x="544" y="653"/>
                  <a:pt x="547" y="655"/>
                  <a:pt x="549" y="657"/>
                </a:cubicBezTo>
                <a:cubicBezTo>
                  <a:pt x="551" y="657"/>
                  <a:pt x="552" y="657"/>
                  <a:pt x="553" y="656"/>
                </a:cubicBezTo>
                <a:cubicBezTo>
                  <a:pt x="552" y="654"/>
                  <a:pt x="551" y="653"/>
                  <a:pt x="551" y="652"/>
                </a:cubicBezTo>
                <a:cubicBezTo>
                  <a:pt x="552" y="651"/>
                  <a:pt x="554" y="651"/>
                  <a:pt x="554" y="653"/>
                </a:cubicBezTo>
                <a:cubicBezTo>
                  <a:pt x="555" y="655"/>
                  <a:pt x="554" y="656"/>
                  <a:pt x="554" y="658"/>
                </a:cubicBezTo>
                <a:cubicBezTo>
                  <a:pt x="549" y="662"/>
                  <a:pt x="545" y="655"/>
                  <a:pt x="540" y="655"/>
                </a:cubicBezTo>
                <a:cubicBezTo>
                  <a:pt x="537" y="654"/>
                  <a:pt x="537" y="650"/>
                  <a:pt x="534" y="649"/>
                </a:cubicBezTo>
                <a:cubicBezTo>
                  <a:pt x="529" y="650"/>
                  <a:pt x="522" y="652"/>
                  <a:pt x="520" y="659"/>
                </a:cubicBezTo>
                <a:cubicBezTo>
                  <a:pt x="518" y="667"/>
                  <a:pt x="518" y="667"/>
                  <a:pt x="518" y="667"/>
                </a:cubicBezTo>
                <a:cubicBezTo>
                  <a:pt x="514" y="670"/>
                  <a:pt x="511" y="673"/>
                  <a:pt x="505" y="671"/>
                </a:cubicBezTo>
                <a:cubicBezTo>
                  <a:pt x="499" y="668"/>
                  <a:pt x="492" y="671"/>
                  <a:pt x="487" y="674"/>
                </a:cubicBezTo>
                <a:cubicBezTo>
                  <a:pt x="484" y="675"/>
                  <a:pt x="485" y="679"/>
                  <a:pt x="482" y="680"/>
                </a:cubicBezTo>
                <a:cubicBezTo>
                  <a:pt x="481" y="678"/>
                  <a:pt x="479" y="676"/>
                  <a:pt x="478" y="678"/>
                </a:cubicBezTo>
                <a:cubicBezTo>
                  <a:pt x="472" y="680"/>
                  <a:pt x="473" y="686"/>
                  <a:pt x="472" y="691"/>
                </a:cubicBezTo>
                <a:cubicBezTo>
                  <a:pt x="473" y="694"/>
                  <a:pt x="477" y="697"/>
                  <a:pt x="479" y="700"/>
                </a:cubicBezTo>
                <a:cubicBezTo>
                  <a:pt x="475" y="702"/>
                  <a:pt x="473" y="708"/>
                  <a:pt x="468" y="710"/>
                </a:cubicBezTo>
                <a:cubicBezTo>
                  <a:pt x="465" y="708"/>
                  <a:pt x="457" y="714"/>
                  <a:pt x="456" y="707"/>
                </a:cubicBezTo>
                <a:cubicBezTo>
                  <a:pt x="459" y="706"/>
                  <a:pt x="459" y="710"/>
                  <a:pt x="462" y="708"/>
                </a:cubicBezTo>
                <a:cubicBezTo>
                  <a:pt x="463" y="706"/>
                  <a:pt x="462" y="703"/>
                  <a:pt x="463" y="702"/>
                </a:cubicBezTo>
                <a:cubicBezTo>
                  <a:pt x="466" y="703"/>
                  <a:pt x="462" y="708"/>
                  <a:pt x="466" y="708"/>
                </a:cubicBezTo>
                <a:cubicBezTo>
                  <a:pt x="470" y="708"/>
                  <a:pt x="473" y="705"/>
                  <a:pt x="474" y="702"/>
                </a:cubicBezTo>
                <a:cubicBezTo>
                  <a:pt x="476" y="698"/>
                  <a:pt x="472" y="695"/>
                  <a:pt x="471" y="691"/>
                </a:cubicBezTo>
                <a:cubicBezTo>
                  <a:pt x="468" y="686"/>
                  <a:pt x="473" y="682"/>
                  <a:pt x="475" y="678"/>
                </a:cubicBezTo>
                <a:cubicBezTo>
                  <a:pt x="479" y="674"/>
                  <a:pt x="484" y="674"/>
                  <a:pt x="488" y="671"/>
                </a:cubicBezTo>
                <a:cubicBezTo>
                  <a:pt x="494" y="667"/>
                  <a:pt x="502" y="668"/>
                  <a:pt x="508" y="670"/>
                </a:cubicBezTo>
                <a:cubicBezTo>
                  <a:pt x="513" y="671"/>
                  <a:pt x="515" y="666"/>
                  <a:pt x="517" y="663"/>
                </a:cubicBezTo>
                <a:cubicBezTo>
                  <a:pt x="517" y="659"/>
                  <a:pt x="519" y="655"/>
                  <a:pt x="522" y="652"/>
                </a:cubicBezTo>
                <a:cubicBezTo>
                  <a:pt x="526" y="650"/>
                  <a:pt x="530" y="647"/>
                  <a:pt x="534" y="647"/>
                </a:cubicBezTo>
                <a:cubicBezTo>
                  <a:pt x="537" y="644"/>
                  <a:pt x="537" y="640"/>
                  <a:pt x="540" y="638"/>
                </a:cubicBezTo>
                <a:cubicBezTo>
                  <a:pt x="543" y="635"/>
                  <a:pt x="548" y="635"/>
                  <a:pt x="553" y="633"/>
                </a:cubicBezTo>
                <a:cubicBezTo>
                  <a:pt x="558" y="633"/>
                  <a:pt x="564" y="636"/>
                  <a:pt x="566" y="642"/>
                </a:cubicBezTo>
                <a:close/>
                <a:moveTo>
                  <a:pt x="563" y="641"/>
                </a:moveTo>
                <a:cubicBezTo>
                  <a:pt x="559" y="641"/>
                  <a:pt x="552" y="637"/>
                  <a:pt x="548" y="642"/>
                </a:cubicBezTo>
                <a:cubicBezTo>
                  <a:pt x="543" y="644"/>
                  <a:pt x="543" y="650"/>
                  <a:pt x="542" y="653"/>
                </a:cubicBezTo>
                <a:cubicBezTo>
                  <a:pt x="540" y="652"/>
                  <a:pt x="538" y="649"/>
                  <a:pt x="538" y="647"/>
                </a:cubicBezTo>
                <a:cubicBezTo>
                  <a:pt x="538" y="642"/>
                  <a:pt x="541" y="639"/>
                  <a:pt x="545" y="638"/>
                </a:cubicBezTo>
                <a:cubicBezTo>
                  <a:pt x="550" y="639"/>
                  <a:pt x="554" y="633"/>
                  <a:pt x="558" y="636"/>
                </a:cubicBezTo>
                <a:cubicBezTo>
                  <a:pt x="561" y="637"/>
                  <a:pt x="562" y="639"/>
                  <a:pt x="563" y="641"/>
                </a:cubicBezTo>
                <a:close/>
                <a:moveTo>
                  <a:pt x="617" y="639"/>
                </a:moveTo>
                <a:cubicBezTo>
                  <a:pt x="617" y="639"/>
                  <a:pt x="617" y="639"/>
                  <a:pt x="617" y="639"/>
                </a:cubicBezTo>
                <a:cubicBezTo>
                  <a:pt x="617" y="639"/>
                  <a:pt x="617" y="639"/>
                  <a:pt x="617" y="639"/>
                </a:cubicBezTo>
                <a:close/>
                <a:moveTo>
                  <a:pt x="204" y="650"/>
                </a:moveTo>
                <a:cubicBezTo>
                  <a:pt x="202" y="651"/>
                  <a:pt x="199" y="650"/>
                  <a:pt x="195" y="650"/>
                </a:cubicBezTo>
                <a:cubicBezTo>
                  <a:pt x="193" y="649"/>
                  <a:pt x="191" y="652"/>
                  <a:pt x="188" y="651"/>
                </a:cubicBezTo>
                <a:cubicBezTo>
                  <a:pt x="190" y="647"/>
                  <a:pt x="188" y="642"/>
                  <a:pt x="191" y="639"/>
                </a:cubicBezTo>
                <a:cubicBezTo>
                  <a:pt x="197" y="640"/>
                  <a:pt x="203" y="645"/>
                  <a:pt x="204" y="650"/>
                </a:cubicBezTo>
                <a:close/>
                <a:moveTo>
                  <a:pt x="544" y="665"/>
                </a:moveTo>
                <a:cubicBezTo>
                  <a:pt x="546" y="671"/>
                  <a:pt x="551" y="673"/>
                  <a:pt x="557" y="673"/>
                </a:cubicBezTo>
                <a:cubicBezTo>
                  <a:pt x="560" y="671"/>
                  <a:pt x="563" y="671"/>
                  <a:pt x="566" y="669"/>
                </a:cubicBezTo>
                <a:cubicBezTo>
                  <a:pt x="567" y="669"/>
                  <a:pt x="567" y="671"/>
                  <a:pt x="566" y="671"/>
                </a:cubicBezTo>
                <a:cubicBezTo>
                  <a:pt x="563" y="674"/>
                  <a:pt x="558" y="674"/>
                  <a:pt x="553" y="674"/>
                </a:cubicBezTo>
                <a:cubicBezTo>
                  <a:pt x="546" y="673"/>
                  <a:pt x="543" y="667"/>
                  <a:pt x="539" y="662"/>
                </a:cubicBezTo>
                <a:cubicBezTo>
                  <a:pt x="537" y="660"/>
                  <a:pt x="534" y="659"/>
                  <a:pt x="532" y="660"/>
                </a:cubicBezTo>
                <a:cubicBezTo>
                  <a:pt x="531" y="662"/>
                  <a:pt x="529" y="664"/>
                  <a:pt x="528" y="666"/>
                </a:cubicBezTo>
                <a:cubicBezTo>
                  <a:pt x="531" y="671"/>
                  <a:pt x="527" y="674"/>
                  <a:pt x="525" y="679"/>
                </a:cubicBezTo>
                <a:cubicBezTo>
                  <a:pt x="524" y="679"/>
                  <a:pt x="521" y="679"/>
                  <a:pt x="522" y="682"/>
                </a:cubicBezTo>
                <a:cubicBezTo>
                  <a:pt x="525" y="684"/>
                  <a:pt x="525" y="687"/>
                  <a:pt x="526" y="690"/>
                </a:cubicBezTo>
                <a:cubicBezTo>
                  <a:pt x="525" y="694"/>
                  <a:pt x="522" y="699"/>
                  <a:pt x="520" y="702"/>
                </a:cubicBezTo>
                <a:cubicBezTo>
                  <a:pt x="516" y="704"/>
                  <a:pt x="512" y="708"/>
                  <a:pt x="508" y="707"/>
                </a:cubicBezTo>
                <a:cubicBezTo>
                  <a:pt x="508" y="706"/>
                  <a:pt x="508" y="706"/>
                  <a:pt x="508" y="706"/>
                </a:cubicBezTo>
                <a:cubicBezTo>
                  <a:pt x="514" y="705"/>
                  <a:pt x="519" y="701"/>
                  <a:pt x="522" y="695"/>
                </a:cubicBezTo>
                <a:cubicBezTo>
                  <a:pt x="524" y="691"/>
                  <a:pt x="525" y="686"/>
                  <a:pt x="522" y="682"/>
                </a:cubicBezTo>
                <a:cubicBezTo>
                  <a:pt x="519" y="680"/>
                  <a:pt x="514" y="680"/>
                  <a:pt x="510" y="681"/>
                </a:cubicBezTo>
                <a:cubicBezTo>
                  <a:pt x="506" y="682"/>
                  <a:pt x="501" y="685"/>
                  <a:pt x="501" y="691"/>
                </a:cubicBezTo>
                <a:cubicBezTo>
                  <a:pt x="501" y="692"/>
                  <a:pt x="503" y="693"/>
                  <a:pt x="505" y="694"/>
                </a:cubicBezTo>
                <a:cubicBezTo>
                  <a:pt x="507" y="694"/>
                  <a:pt x="508" y="692"/>
                  <a:pt x="509" y="691"/>
                </a:cubicBezTo>
                <a:cubicBezTo>
                  <a:pt x="510" y="690"/>
                  <a:pt x="508" y="688"/>
                  <a:pt x="510" y="688"/>
                </a:cubicBezTo>
                <a:cubicBezTo>
                  <a:pt x="511" y="688"/>
                  <a:pt x="511" y="689"/>
                  <a:pt x="512" y="690"/>
                </a:cubicBezTo>
                <a:cubicBezTo>
                  <a:pt x="511" y="692"/>
                  <a:pt x="510" y="694"/>
                  <a:pt x="508" y="694"/>
                </a:cubicBezTo>
                <a:cubicBezTo>
                  <a:pt x="505" y="695"/>
                  <a:pt x="503" y="696"/>
                  <a:pt x="502" y="695"/>
                </a:cubicBezTo>
                <a:cubicBezTo>
                  <a:pt x="501" y="694"/>
                  <a:pt x="499" y="693"/>
                  <a:pt x="499" y="694"/>
                </a:cubicBezTo>
                <a:cubicBezTo>
                  <a:pt x="496" y="698"/>
                  <a:pt x="494" y="701"/>
                  <a:pt x="489" y="702"/>
                </a:cubicBezTo>
                <a:cubicBezTo>
                  <a:pt x="491" y="699"/>
                  <a:pt x="496" y="698"/>
                  <a:pt x="496" y="694"/>
                </a:cubicBezTo>
                <a:cubicBezTo>
                  <a:pt x="493" y="694"/>
                  <a:pt x="489" y="694"/>
                  <a:pt x="486" y="692"/>
                </a:cubicBezTo>
                <a:cubicBezTo>
                  <a:pt x="484" y="691"/>
                  <a:pt x="482" y="689"/>
                  <a:pt x="482" y="686"/>
                </a:cubicBezTo>
                <a:cubicBezTo>
                  <a:pt x="482" y="685"/>
                  <a:pt x="482" y="685"/>
                  <a:pt x="482" y="685"/>
                </a:cubicBezTo>
                <a:cubicBezTo>
                  <a:pt x="485" y="690"/>
                  <a:pt x="490" y="694"/>
                  <a:pt x="496" y="691"/>
                </a:cubicBezTo>
                <a:cubicBezTo>
                  <a:pt x="500" y="688"/>
                  <a:pt x="502" y="681"/>
                  <a:pt x="508" y="679"/>
                </a:cubicBezTo>
                <a:cubicBezTo>
                  <a:pt x="515" y="676"/>
                  <a:pt x="524" y="682"/>
                  <a:pt x="527" y="672"/>
                </a:cubicBezTo>
                <a:cubicBezTo>
                  <a:pt x="527" y="668"/>
                  <a:pt x="525" y="661"/>
                  <a:pt x="531" y="659"/>
                </a:cubicBezTo>
                <a:cubicBezTo>
                  <a:pt x="536" y="656"/>
                  <a:pt x="541" y="661"/>
                  <a:pt x="544" y="665"/>
                </a:cubicBezTo>
                <a:close/>
                <a:moveTo>
                  <a:pt x="253" y="665"/>
                </a:moveTo>
                <a:cubicBezTo>
                  <a:pt x="256" y="668"/>
                  <a:pt x="257" y="673"/>
                  <a:pt x="256" y="679"/>
                </a:cubicBezTo>
                <a:cubicBezTo>
                  <a:pt x="254" y="679"/>
                  <a:pt x="253" y="681"/>
                  <a:pt x="252" y="679"/>
                </a:cubicBezTo>
                <a:cubicBezTo>
                  <a:pt x="253" y="676"/>
                  <a:pt x="253" y="671"/>
                  <a:pt x="249" y="670"/>
                </a:cubicBezTo>
                <a:cubicBezTo>
                  <a:pt x="246" y="666"/>
                  <a:pt x="240" y="666"/>
                  <a:pt x="235" y="668"/>
                </a:cubicBezTo>
                <a:cubicBezTo>
                  <a:pt x="233" y="668"/>
                  <a:pt x="230" y="671"/>
                  <a:pt x="228" y="671"/>
                </a:cubicBezTo>
                <a:cubicBezTo>
                  <a:pt x="228" y="668"/>
                  <a:pt x="230" y="665"/>
                  <a:pt x="232" y="662"/>
                </a:cubicBezTo>
                <a:cubicBezTo>
                  <a:pt x="236" y="659"/>
                  <a:pt x="242" y="659"/>
                  <a:pt x="246" y="660"/>
                </a:cubicBezTo>
                <a:cubicBezTo>
                  <a:pt x="248" y="663"/>
                  <a:pt x="251" y="663"/>
                  <a:pt x="253" y="665"/>
                </a:cubicBezTo>
                <a:close/>
                <a:moveTo>
                  <a:pt x="198" y="676"/>
                </a:moveTo>
                <a:cubicBezTo>
                  <a:pt x="199" y="679"/>
                  <a:pt x="194" y="681"/>
                  <a:pt x="192" y="682"/>
                </a:cubicBezTo>
                <a:cubicBezTo>
                  <a:pt x="183" y="682"/>
                  <a:pt x="174" y="681"/>
                  <a:pt x="170" y="672"/>
                </a:cubicBezTo>
                <a:cubicBezTo>
                  <a:pt x="170" y="671"/>
                  <a:pt x="170" y="671"/>
                  <a:pt x="170" y="671"/>
                </a:cubicBezTo>
                <a:cubicBezTo>
                  <a:pt x="174" y="670"/>
                  <a:pt x="180" y="671"/>
                  <a:pt x="185" y="668"/>
                </a:cubicBezTo>
                <a:cubicBezTo>
                  <a:pt x="188" y="672"/>
                  <a:pt x="193" y="676"/>
                  <a:pt x="198" y="676"/>
                </a:cubicBezTo>
                <a:close/>
                <a:moveTo>
                  <a:pt x="561" y="684"/>
                </a:moveTo>
                <a:cubicBezTo>
                  <a:pt x="566" y="685"/>
                  <a:pt x="570" y="681"/>
                  <a:pt x="573" y="678"/>
                </a:cubicBezTo>
                <a:cubicBezTo>
                  <a:pt x="574" y="678"/>
                  <a:pt x="574" y="678"/>
                  <a:pt x="574" y="679"/>
                </a:cubicBezTo>
                <a:cubicBezTo>
                  <a:pt x="572" y="682"/>
                  <a:pt x="567" y="685"/>
                  <a:pt x="563" y="685"/>
                </a:cubicBezTo>
                <a:cubicBezTo>
                  <a:pt x="558" y="686"/>
                  <a:pt x="554" y="683"/>
                  <a:pt x="551" y="681"/>
                </a:cubicBezTo>
                <a:cubicBezTo>
                  <a:pt x="551" y="680"/>
                  <a:pt x="548" y="678"/>
                  <a:pt x="550" y="676"/>
                </a:cubicBezTo>
                <a:cubicBezTo>
                  <a:pt x="553" y="679"/>
                  <a:pt x="556" y="684"/>
                  <a:pt x="561" y="684"/>
                </a:cubicBezTo>
                <a:close/>
                <a:moveTo>
                  <a:pt x="537" y="686"/>
                </a:moveTo>
                <a:cubicBezTo>
                  <a:pt x="537" y="695"/>
                  <a:pt x="537" y="695"/>
                  <a:pt x="537" y="695"/>
                </a:cubicBezTo>
                <a:cubicBezTo>
                  <a:pt x="532" y="702"/>
                  <a:pt x="532" y="702"/>
                  <a:pt x="532" y="702"/>
                </a:cubicBezTo>
                <a:cubicBezTo>
                  <a:pt x="529" y="704"/>
                  <a:pt x="525" y="705"/>
                  <a:pt x="521" y="705"/>
                </a:cubicBezTo>
                <a:cubicBezTo>
                  <a:pt x="521" y="704"/>
                  <a:pt x="521" y="703"/>
                  <a:pt x="521" y="703"/>
                </a:cubicBezTo>
                <a:cubicBezTo>
                  <a:pt x="527" y="703"/>
                  <a:pt x="533" y="702"/>
                  <a:pt x="536" y="696"/>
                </a:cubicBezTo>
                <a:cubicBezTo>
                  <a:pt x="537" y="692"/>
                  <a:pt x="534" y="691"/>
                  <a:pt x="536" y="688"/>
                </a:cubicBezTo>
                <a:cubicBezTo>
                  <a:pt x="536" y="682"/>
                  <a:pt x="531" y="682"/>
                  <a:pt x="528" y="679"/>
                </a:cubicBezTo>
                <a:cubicBezTo>
                  <a:pt x="530" y="676"/>
                  <a:pt x="532" y="679"/>
                  <a:pt x="534" y="681"/>
                </a:cubicBezTo>
                <a:lnTo>
                  <a:pt x="537" y="686"/>
                </a:lnTo>
                <a:close/>
                <a:moveTo>
                  <a:pt x="499" y="681"/>
                </a:moveTo>
                <a:cubicBezTo>
                  <a:pt x="498" y="682"/>
                  <a:pt x="494" y="680"/>
                  <a:pt x="493" y="683"/>
                </a:cubicBezTo>
                <a:cubicBezTo>
                  <a:pt x="492" y="684"/>
                  <a:pt x="492" y="683"/>
                  <a:pt x="491" y="683"/>
                </a:cubicBezTo>
                <a:cubicBezTo>
                  <a:pt x="491" y="681"/>
                  <a:pt x="493" y="679"/>
                  <a:pt x="495" y="679"/>
                </a:cubicBezTo>
                <a:cubicBezTo>
                  <a:pt x="496" y="680"/>
                  <a:pt x="499" y="679"/>
                  <a:pt x="499" y="681"/>
                </a:cubicBezTo>
                <a:close/>
                <a:moveTo>
                  <a:pt x="451" y="688"/>
                </a:moveTo>
                <a:cubicBezTo>
                  <a:pt x="445" y="689"/>
                  <a:pt x="437" y="685"/>
                  <a:pt x="432" y="691"/>
                </a:cubicBezTo>
                <a:cubicBezTo>
                  <a:pt x="429" y="695"/>
                  <a:pt x="436" y="695"/>
                  <a:pt x="436" y="699"/>
                </a:cubicBezTo>
                <a:cubicBezTo>
                  <a:pt x="435" y="703"/>
                  <a:pt x="436" y="708"/>
                  <a:pt x="431" y="712"/>
                </a:cubicBezTo>
                <a:cubicBezTo>
                  <a:pt x="424" y="717"/>
                  <a:pt x="416" y="726"/>
                  <a:pt x="405" y="721"/>
                </a:cubicBezTo>
                <a:cubicBezTo>
                  <a:pt x="403" y="721"/>
                  <a:pt x="399" y="722"/>
                  <a:pt x="396" y="723"/>
                </a:cubicBezTo>
                <a:cubicBezTo>
                  <a:pt x="395" y="723"/>
                  <a:pt x="395" y="723"/>
                  <a:pt x="394" y="722"/>
                </a:cubicBezTo>
                <a:cubicBezTo>
                  <a:pt x="396" y="720"/>
                  <a:pt x="401" y="722"/>
                  <a:pt x="403" y="719"/>
                </a:cubicBezTo>
                <a:cubicBezTo>
                  <a:pt x="407" y="720"/>
                  <a:pt x="413" y="722"/>
                  <a:pt x="418" y="720"/>
                </a:cubicBezTo>
                <a:cubicBezTo>
                  <a:pt x="422" y="712"/>
                  <a:pt x="432" y="714"/>
                  <a:pt x="433" y="705"/>
                </a:cubicBezTo>
                <a:cubicBezTo>
                  <a:pt x="434" y="702"/>
                  <a:pt x="433" y="699"/>
                  <a:pt x="431" y="696"/>
                </a:cubicBezTo>
                <a:cubicBezTo>
                  <a:pt x="427" y="694"/>
                  <a:pt x="423" y="693"/>
                  <a:pt x="419" y="690"/>
                </a:cubicBezTo>
                <a:cubicBezTo>
                  <a:pt x="416" y="688"/>
                  <a:pt x="413" y="688"/>
                  <a:pt x="410" y="689"/>
                </a:cubicBezTo>
                <a:cubicBezTo>
                  <a:pt x="407" y="691"/>
                  <a:pt x="404" y="693"/>
                  <a:pt x="403" y="696"/>
                </a:cubicBezTo>
                <a:cubicBezTo>
                  <a:pt x="403" y="698"/>
                  <a:pt x="403" y="701"/>
                  <a:pt x="404" y="703"/>
                </a:cubicBezTo>
                <a:cubicBezTo>
                  <a:pt x="406" y="705"/>
                  <a:pt x="410" y="705"/>
                  <a:pt x="412" y="703"/>
                </a:cubicBezTo>
                <a:cubicBezTo>
                  <a:pt x="415" y="702"/>
                  <a:pt x="410" y="697"/>
                  <a:pt x="415" y="699"/>
                </a:cubicBezTo>
                <a:cubicBezTo>
                  <a:pt x="416" y="700"/>
                  <a:pt x="416" y="702"/>
                  <a:pt x="415" y="703"/>
                </a:cubicBezTo>
                <a:cubicBezTo>
                  <a:pt x="413" y="707"/>
                  <a:pt x="410" y="706"/>
                  <a:pt x="407" y="707"/>
                </a:cubicBezTo>
                <a:cubicBezTo>
                  <a:pt x="404" y="706"/>
                  <a:pt x="400" y="703"/>
                  <a:pt x="398" y="708"/>
                </a:cubicBezTo>
                <a:cubicBezTo>
                  <a:pt x="396" y="708"/>
                  <a:pt x="393" y="708"/>
                  <a:pt x="392" y="706"/>
                </a:cubicBezTo>
                <a:cubicBezTo>
                  <a:pt x="390" y="705"/>
                  <a:pt x="389" y="702"/>
                  <a:pt x="390" y="700"/>
                </a:cubicBezTo>
                <a:cubicBezTo>
                  <a:pt x="390" y="699"/>
                  <a:pt x="392" y="699"/>
                  <a:pt x="393" y="700"/>
                </a:cubicBezTo>
                <a:cubicBezTo>
                  <a:pt x="392" y="702"/>
                  <a:pt x="390" y="704"/>
                  <a:pt x="393" y="705"/>
                </a:cubicBezTo>
                <a:cubicBezTo>
                  <a:pt x="394" y="707"/>
                  <a:pt x="397" y="705"/>
                  <a:pt x="399" y="705"/>
                </a:cubicBezTo>
                <a:cubicBezTo>
                  <a:pt x="401" y="702"/>
                  <a:pt x="401" y="699"/>
                  <a:pt x="401" y="696"/>
                </a:cubicBezTo>
                <a:cubicBezTo>
                  <a:pt x="399" y="691"/>
                  <a:pt x="395" y="691"/>
                  <a:pt x="391" y="691"/>
                </a:cubicBezTo>
                <a:cubicBezTo>
                  <a:pt x="384" y="691"/>
                  <a:pt x="377" y="694"/>
                  <a:pt x="373" y="702"/>
                </a:cubicBezTo>
                <a:cubicBezTo>
                  <a:pt x="373" y="705"/>
                  <a:pt x="373" y="711"/>
                  <a:pt x="376" y="715"/>
                </a:cubicBezTo>
                <a:cubicBezTo>
                  <a:pt x="380" y="718"/>
                  <a:pt x="385" y="717"/>
                  <a:pt x="388" y="721"/>
                </a:cubicBezTo>
                <a:cubicBezTo>
                  <a:pt x="387" y="723"/>
                  <a:pt x="384" y="721"/>
                  <a:pt x="381" y="720"/>
                </a:cubicBezTo>
                <a:cubicBezTo>
                  <a:pt x="378" y="720"/>
                  <a:pt x="375" y="717"/>
                  <a:pt x="373" y="714"/>
                </a:cubicBezTo>
                <a:cubicBezTo>
                  <a:pt x="371" y="711"/>
                  <a:pt x="372" y="708"/>
                  <a:pt x="370" y="705"/>
                </a:cubicBezTo>
                <a:cubicBezTo>
                  <a:pt x="366" y="705"/>
                  <a:pt x="364" y="708"/>
                  <a:pt x="361" y="711"/>
                </a:cubicBezTo>
                <a:cubicBezTo>
                  <a:pt x="361" y="714"/>
                  <a:pt x="361" y="719"/>
                  <a:pt x="363" y="722"/>
                </a:cubicBezTo>
                <a:cubicBezTo>
                  <a:pt x="368" y="728"/>
                  <a:pt x="376" y="728"/>
                  <a:pt x="382" y="733"/>
                </a:cubicBezTo>
                <a:cubicBezTo>
                  <a:pt x="386" y="736"/>
                  <a:pt x="390" y="734"/>
                  <a:pt x="395" y="736"/>
                </a:cubicBezTo>
                <a:cubicBezTo>
                  <a:pt x="386" y="739"/>
                  <a:pt x="379" y="731"/>
                  <a:pt x="371" y="731"/>
                </a:cubicBezTo>
                <a:cubicBezTo>
                  <a:pt x="370" y="731"/>
                  <a:pt x="370" y="733"/>
                  <a:pt x="368" y="733"/>
                </a:cubicBezTo>
                <a:cubicBezTo>
                  <a:pt x="367" y="731"/>
                  <a:pt x="370" y="729"/>
                  <a:pt x="367" y="728"/>
                </a:cubicBezTo>
                <a:cubicBezTo>
                  <a:pt x="366" y="727"/>
                  <a:pt x="364" y="725"/>
                  <a:pt x="362" y="727"/>
                </a:cubicBezTo>
                <a:cubicBezTo>
                  <a:pt x="361" y="728"/>
                  <a:pt x="359" y="730"/>
                  <a:pt x="358" y="729"/>
                </a:cubicBezTo>
                <a:cubicBezTo>
                  <a:pt x="358" y="728"/>
                  <a:pt x="362" y="726"/>
                  <a:pt x="362" y="723"/>
                </a:cubicBezTo>
                <a:cubicBezTo>
                  <a:pt x="360" y="719"/>
                  <a:pt x="358" y="714"/>
                  <a:pt x="360" y="710"/>
                </a:cubicBezTo>
                <a:cubicBezTo>
                  <a:pt x="358" y="706"/>
                  <a:pt x="354" y="708"/>
                  <a:pt x="352" y="706"/>
                </a:cubicBezTo>
                <a:cubicBezTo>
                  <a:pt x="352" y="704"/>
                  <a:pt x="356" y="705"/>
                  <a:pt x="358" y="705"/>
                </a:cubicBezTo>
                <a:cubicBezTo>
                  <a:pt x="363" y="709"/>
                  <a:pt x="367" y="702"/>
                  <a:pt x="371" y="702"/>
                </a:cubicBezTo>
                <a:cubicBezTo>
                  <a:pt x="372" y="700"/>
                  <a:pt x="373" y="699"/>
                  <a:pt x="373" y="698"/>
                </a:cubicBezTo>
                <a:cubicBezTo>
                  <a:pt x="367" y="694"/>
                  <a:pt x="367" y="694"/>
                  <a:pt x="367" y="694"/>
                </a:cubicBezTo>
                <a:cubicBezTo>
                  <a:pt x="370" y="692"/>
                  <a:pt x="372" y="697"/>
                  <a:pt x="375" y="696"/>
                </a:cubicBezTo>
                <a:cubicBezTo>
                  <a:pt x="381" y="691"/>
                  <a:pt x="390" y="686"/>
                  <a:pt x="398" y="691"/>
                </a:cubicBezTo>
                <a:cubicBezTo>
                  <a:pt x="401" y="693"/>
                  <a:pt x="401" y="693"/>
                  <a:pt x="401" y="693"/>
                </a:cubicBezTo>
                <a:cubicBezTo>
                  <a:pt x="405" y="689"/>
                  <a:pt x="410" y="685"/>
                  <a:pt x="416" y="687"/>
                </a:cubicBezTo>
                <a:cubicBezTo>
                  <a:pt x="421" y="687"/>
                  <a:pt x="424" y="692"/>
                  <a:pt x="429" y="691"/>
                </a:cubicBezTo>
                <a:cubicBezTo>
                  <a:pt x="434" y="685"/>
                  <a:pt x="444" y="685"/>
                  <a:pt x="450" y="686"/>
                </a:cubicBezTo>
                <a:cubicBezTo>
                  <a:pt x="451" y="687"/>
                  <a:pt x="452" y="687"/>
                  <a:pt x="451" y="688"/>
                </a:cubicBezTo>
                <a:close/>
                <a:moveTo>
                  <a:pt x="329" y="695"/>
                </a:moveTo>
                <a:cubicBezTo>
                  <a:pt x="331" y="702"/>
                  <a:pt x="331" y="708"/>
                  <a:pt x="327" y="713"/>
                </a:cubicBezTo>
                <a:cubicBezTo>
                  <a:pt x="325" y="713"/>
                  <a:pt x="323" y="714"/>
                  <a:pt x="321" y="715"/>
                </a:cubicBezTo>
                <a:cubicBezTo>
                  <a:pt x="316" y="716"/>
                  <a:pt x="311" y="714"/>
                  <a:pt x="308" y="711"/>
                </a:cubicBezTo>
                <a:cubicBezTo>
                  <a:pt x="307" y="711"/>
                  <a:pt x="307" y="709"/>
                  <a:pt x="306" y="709"/>
                </a:cubicBezTo>
                <a:cubicBezTo>
                  <a:pt x="304" y="711"/>
                  <a:pt x="305" y="712"/>
                  <a:pt x="304" y="714"/>
                </a:cubicBezTo>
                <a:cubicBezTo>
                  <a:pt x="303" y="717"/>
                  <a:pt x="299" y="717"/>
                  <a:pt x="296" y="717"/>
                </a:cubicBezTo>
                <a:cubicBezTo>
                  <a:pt x="295" y="717"/>
                  <a:pt x="295" y="715"/>
                  <a:pt x="295" y="714"/>
                </a:cubicBezTo>
                <a:cubicBezTo>
                  <a:pt x="295" y="714"/>
                  <a:pt x="296" y="713"/>
                  <a:pt x="297" y="713"/>
                </a:cubicBezTo>
                <a:cubicBezTo>
                  <a:pt x="297" y="714"/>
                  <a:pt x="298" y="715"/>
                  <a:pt x="298" y="715"/>
                </a:cubicBezTo>
                <a:cubicBezTo>
                  <a:pt x="301" y="716"/>
                  <a:pt x="303" y="714"/>
                  <a:pt x="303" y="712"/>
                </a:cubicBezTo>
                <a:cubicBezTo>
                  <a:pt x="303" y="710"/>
                  <a:pt x="303" y="708"/>
                  <a:pt x="302" y="705"/>
                </a:cubicBezTo>
                <a:cubicBezTo>
                  <a:pt x="299" y="703"/>
                  <a:pt x="296" y="702"/>
                  <a:pt x="292" y="702"/>
                </a:cubicBezTo>
                <a:cubicBezTo>
                  <a:pt x="287" y="703"/>
                  <a:pt x="283" y="707"/>
                  <a:pt x="281" y="711"/>
                </a:cubicBezTo>
                <a:cubicBezTo>
                  <a:pt x="280" y="714"/>
                  <a:pt x="280" y="717"/>
                  <a:pt x="282" y="720"/>
                </a:cubicBezTo>
                <a:cubicBezTo>
                  <a:pt x="286" y="726"/>
                  <a:pt x="292" y="728"/>
                  <a:pt x="300" y="728"/>
                </a:cubicBezTo>
                <a:cubicBezTo>
                  <a:pt x="305" y="728"/>
                  <a:pt x="309" y="723"/>
                  <a:pt x="315" y="725"/>
                </a:cubicBezTo>
                <a:cubicBezTo>
                  <a:pt x="321" y="731"/>
                  <a:pt x="329" y="735"/>
                  <a:pt x="338" y="734"/>
                </a:cubicBezTo>
                <a:cubicBezTo>
                  <a:pt x="341" y="734"/>
                  <a:pt x="344" y="728"/>
                  <a:pt x="349" y="730"/>
                </a:cubicBezTo>
                <a:cubicBezTo>
                  <a:pt x="351" y="731"/>
                  <a:pt x="352" y="729"/>
                  <a:pt x="355" y="730"/>
                </a:cubicBezTo>
                <a:cubicBezTo>
                  <a:pt x="354" y="732"/>
                  <a:pt x="355" y="734"/>
                  <a:pt x="358" y="734"/>
                </a:cubicBezTo>
                <a:cubicBezTo>
                  <a:pt x="362" y="734"/>
                  <a:pt x="362" y="734"/>
                  <a:pt x="362" y="734"/>
                </a:cubicBezTo>
                <a:cubicBezTo>
                  <a:pt x="363" y="736"/>
                  <a:pt x="361" y="736"/>
                  <a:pt x="361" y="736"/>
                </a:cubicBezTo>
                <a:cubicBezTo>
                  <a:pt x="355" y="737"/>
                  <a:pt x="352" y="733"/>
                  <a:pt x="347" y="732"/>
                </a:cubicBezTo>
                <a:cubicBezTo>
                  <a:pt x="340" y="734"/>
                  <a:pt x="332" y="737"/>
                  <a:pt x="325" y="734"/>
                </a:cubicBezTo>
                <a:cubicBezTo>
                  <a:pt x="320" y="733"/>
                  <a:pt x="318" y="727"/>
                  <a:pt x="312" y="726"/>
                </a:cubicBezTo>
                <a:cubicBezTo>
                  <a:pt x="306" y="728"/>
                  <a:pt x="299" y="731"/>
                  <a:pt x="292" y="729"/>
                </a:cubicBezTo>
                <a:cubicBezTo>
                  <a:pt x="288" y="730"/>
                  <a:pt x="286" y="723"/>
                  <a:pt x="280" y="726"/>
                </a:cubicBezTo>
                <a:cubicBezTo>
                  <a:pt x="277" y="726"/>
                  <a:pt x="275" y="725"/>
                  <a:pt x="272" y="723"/>
                </a:cubicBezTo>
                <a:cubicBezTo>
                  <a:pt x="268" y="720"/>
                  <a:pt x="266" y="714"/>
                  <a:pt x="267" y="710"/>
                </a:cubicBezTo>
                <a:cubicBezTo>
                  <a:pt x="267" y="707"/>
                  <a:pt x="269" y="704"/>
                  <a:pt x="272" y="702"/>
                </a:cubicBezTo>
                <a:cubicBezTo>
                  <a:pt x="270" y="699"/>
                  <a:pt x="267" y="696"/>
                  <a:pt x="267" y="694"/>
                </a:cubicBezTo>
                <a:cubicBezTo>
                  <a:pt x="270" y="695"/>
                  <a:pt x="272" y="701"/>
                  <a:pt x="276" y="699"/>
                </a:cubicBezTo>
                <a:cubicBezTo>
                  <a:pt x="278" y="699"/>
                  <a:pt x="281" y="697"/>
                  <a:pt x="283" y="699"/>
                </a:cubicBezTo>
                <a:cubicBezTo>
                  <a:pt x="282" y="701"/>
                  <a:pt x="280" y="699"/>
                  <a:pt x="277" y="701"/>
                </a:cubicBezTo>
                <a:cubicBezTo>
                  <a:pt x="272" y="702"/>
                  <a:pt x="269" y="707"/>
                  <a:pt x="268" y="712"/>
                </a:cubicBezTo>
                <a:cubicBezTo>
                  <a:pt x="269" y="717"/>
                  <a:pt x="272" y="723"/>
                  <a:pt x="277" y="724"/>
                </a:cubicBezTo>
                <a:cubicBezTo>
                  <a:pt x="277" y="725"/>
                  <a:pt x="279" y="725"/>
                  <a:pt x="280" y="725"/>
                </a:cubicBezTo>
                <a:cubicBezTo>
                  <a:pt x="283" y="722"/>
                  <a:pt x="278" y="720"/>
                  <a:pt x="279" y="716"/>
                </a:cubicBezTo>
                <a:cubicBezTo>
                  <a:pt x="278" y="708"/>
                  <a:pt x="283" y="704"/>
                  <a:pt x="289" y="701"/>
                </a:cubicBezTo>
                <a:cubicBezTo>
                  <a:pt x="293" y="699"/>
                  <a:pt x="298" y="702"/>
                  <a:pt x="301" y="701"/>
                </a:cubicBezTo>
                <a:cubicBezTo>
                  <a:pt x="302" y="698"/>
                  <a:pt x="303" y="695"/>
                  <a:pt x="307" y="695"/>
                </a:cubicBezTo>
                <a:cubicBezTo>
                  <a:pt x="309" y="696"/>
                  <a:pt x="309" y="696"/>
                  <a:pt x="309" y="696"/>
                </a:cubicBezTo>
                <a:cubicBezTo>
                  <a:pt x="308" y="698"/>
                  <a:pt x="304" y="697"/>
                  <a:pt x="304" y="699"/>
                </a:cubicBezTo>
                <a:cubicBezTo>
                  <a:pt x="303" y="702"/>
                  <a:pt x="304" y="705"/>
                  <a:pt x="306" y="706"/>
                </a:cubicBezTo>
                <a:cubicBezTo>
                  <a:pt x="309" y="708"/>
                  <a:pt x="312" y="708"/>
                  <a:pt x="315" y="707"/>
                </a:cubicBezTo>
                <a:cubicBezTo>
                  <a:pt x="317" y="706"/>
                  <a:pt x="319" y="702"/>
                  <a:pt x="321" y="704"/>
                </a:cubicBezTo>
                <a:cubicBezTo>
                  <a:pt x="319" y="707"/>
                  <a:pt x="316" y="710"/>
                  <a:pt x="312" y="710"/>
                </a:cubicBezTo>
                <a:cubicBezTo>
                  <a:pt x="312" y="711"/>
                  <a:pt x="312" y="711"/>
                  <a:pt x="313" y="712"/>
                </a:cubicBezTo>
                <a:cubicBezTo>
                  <a:pt x="316" y="714"/>
                  <a:pt x="320" y="713"/>
                  <a:pt x="324" y="712"/>
                </a:cubicBezTo>
                <a:cubicBezTo>
                  <a:pt x="326" y="709"/>
                  <a:pt x="329" y="708"/>
                  <a:pt x="329" y="703"/>
                </a:cubicBezTo>
                <a:cubicBezTo>
                  <a:pt x="328" y="699"/>
                  <a:pt x="327" y="694"/>
                  <a:pt x="323" y="691"/>
                </a:cubicBezTo>
                <a:cubicBezTo>
                  <a:pt x="322" y="691"/>
                  <a:pt x="321" y="691"/>
                  <a:pt x="321" y="692"/>
                </a:cubicBezTo>
                <a:cubicBezTo>
                  <a:pt x="321" y="694"/>
                  <a:pt x="323" y="698"/>
                  <a:pt x="321" y="699"/>
                </a:cubicBezTo>
                <a:cubicBezTo>
                  <a:pt x="320" y="696"/>
                  <a:pt x="319" y="692"/>
                  <a:pt x="317" y="689"/>
                </a:cubicBezTo>
                <a:cubicBezTo>
                  <a:pt x="318" y="688"/>
                  <a:pt x="318" y="688"/>
                  <a:pt x="318" y="688"/>
                </a:cubicBezTo>
                <a:cubicBezTo>
                  <a:pt x="322" y="688"/>
                  <a:pt x="327" y="691"/>
                  <a:pt x="329" y="695"/>
                </a:cubicBezTo>
                <a:close/>
                <a:moveTo>
                  <a:pt x="228" y="688"/>
                </a:moveTo>
                <a:cubicBezTo>
                  <a:pt x="226" y="691"/>
                  <a:pt x="224" y="692"/>
                  <a:pt x="222" y="694"/>
                </a:cubicBezTo>
                <a:cubicBezTo>
                  <a:pt x="221" y="694"/>
                  <a:pt x="221" y="692"/>
                  <a:pt x="222" y="691"/>
                </a:cubicBezTo>
                <a:cubicBezTo>
                  <a:pt x="224" y="691"/>
                  <a:pt x="226" y="688"/>
                  <a:pt x="228" y="688"/>
                </a:cubicBezTo>
                <a:close/>
                <a:moveTo>
                  <a:pt x="460" y="695"/>
                </a:moveTo>
                <a:cubicBezTo>
                  <a:pt x="458" y="698"/>
                  <a:pt x="462" y="698"/>
                  <a:pt x="462" y="700"/>
                </a:cubicBezTo>
                <a:cubicBezTo>
                  <a:pt x="458" y="698"/>
                  <a:pt x="454" y="698"/>
                  <a:pt x="450" y="699"/>
                </a:cubicBezTo>
                <a:cubicBezTo>
                  <a:pt x="448" y="701"/>
                  <a:pt x="445" y="702"/>
                  <a:pt x="444" y="705"/>
                </a:cubicBezTo>
                <a:cubicBezTo>
                  <a:pt x="443" y="709"/>
                  <a:pt x="443" y="713"/>
                  <a:pt x="445" y="717"/>
                </a:cubicBezTo>
                <a:cubicBezTo>
                  <a:pt x="450" y="723"/>
                  <a:pt x="459" y="722"/>
                  <a:pt x="465" y="725"/>
                </a:cubicBezTo>
                <a:cubicBezTo>
                  <a:pt x="474" y="723"/>
                  <a:pt x="483" y="719"/>
                  <a:pt x="488" y="711"/>
                </a:cubicBezTo>
                <a:cubicBezTo>
                  <a:pt x="492" y="708"/>
                  <a:pt x="495" y="703"/>
                  <a:pt x="500" y="705"/>
                </a:cubicBezTo>
                <a:cubicBezTo>
                  <a:pt x="502" y="706"/>
                  <a:pt x="505" y="705"/>
                  <a:pt x="505" y="708"/>
                </a:cubicBezTo>
                <a:cubicBezTo>
                  <a:pt x="499" y="708"/>
                  <a:pt x="496" y="705"/>
                  <a:pt x="492" y="710"/>
                </a:cubicBezTo>
                <a:cubicBezTo>
                  <a:pt x="484" y="719"/>
                  <a:pt x="474" y="728"/>
                  <a:pt x="460" y="726"/>
                </a:cubicBezTo>
                <a:cubicBezTo>
                  <a:pt x="458" y="724"/>
                  <a:pt x="455" y="725"/>
                  <a:pt x="452" y="725"/>
                </a:cubicBezTo>
                <a:cubicBezTo>
                  <a:pt x="449" y="728"/>
                  <a:pt x="447" y="731"/>
                  <a:pt x="442" y="730"/>
                </a:cubicBezTo>
                <a:cubicBezTo>
                  <a:pt x="439" y="728"/>
                  <a:pt x="434" y="728"/>
                  <a:pt x="431" y="725"/>
                </a:cubicBezTo>
                <a:cubicBezTo>
                  <a:pt x="425" y="730"/>
                  <a:pt x="419" y="735"/>
                  <a:pt x="411" y="735"/>
                </a:cubicBezTo>
                <a:cubicBezTo>
                  <a:pt x="407" y="734"/>
                  <a:pt x="404" y="734"/>
                  <a:pt x="399" y="736"/>
                </a:cubicBezTo>
                <a:cubicBezTo>
                  <a:pt x="399" y="734"/>
                  <a:pt x="404" y="734"/>
                  <a:pt x="404" y="732"/>
                </a:cubicBezTo>
                <a:cubicBezTo>
                  <a:pt x="412" y="733"/>
                  <a:pt x="420" y="733"/>
                  <a:pt x="426" y="727"/>
                </a:cubicBezTo>
                <a:cubicBezTo>
                  <a:pt x="433" y="721"/>
                  <a:pt x="442" y="714"/>
                  <a:pt x="441" y="705"/>
                </a:cubicBezTo>
                <a:cubicBezTo>
                  <a:pt x="441" y="702"/>
                  <a:pt x="441" y="702"/>
                  <a:pt x="441" y="702"/>
                </a:cubicBezTo>
                <a:cubicBezTo>
                  <a:pt x="446" y="698"/>
                  <a:pt x="451" y="697"/>
                  <a:pt x="458" y="696"/>
                </a:cubicBezTo>
                <a:cubicBezTo>
                  <a:pt x="458" y="691"/>
                  <a:pt x="458" y="691"/>
                  <a:pt x="458" y="691"/>
                </a:cubicBezTo>
                <a:cubicBezTo>
                  <a:pt x="459" y="692"/>
                  <a:pt x="460" y="694"/>
                  <a:pt x="460" y="695"/>
                </a:cubicBezTo>
                <a:close/>
                <a:moveTo>
                  <a:pt x="365" y="694"/>
                </a:moveTo>
                <a:cubicBezTo>
                  <a:pt x="358" y="696"/>
                  <a:pt x="347" y="697"/>
                  <a:pt x="344" y="706"/>
                </a:cubicBezTo>
                <a:cubicBezTo>
                  <a:pt x="349" y="711"/>
                  <a:pt x="339" y="713"/>
                  <a:pt x="342" y="719"/>
                </a:cubicBezTo>
                <a:cubicBezTo>
                  <a:pt x="344" y="721"/>
                  <a:pt x="347" y="723"/>
                  <a:pt x="350" y="721"/>
                </a:cubicBezTo>
                <a:cubicBezTo>
                  <a:pt x="352" y="720"/>
                  <a:pt x="352" y="719"/>
                  <a:pt x="352" y="717"/>
                </a:cubicBezTo>
                <a:cubicBezTo>
                  <a:pt x="352" y="716"/>
                  <a:pt x="350" y="717"/>
                  <a:pt x="350" y="715"/>
                </a:cubicBezTo>
                <a:cubicBezTo>
                  <a:pt x="350" y="714"/>
                  <a:pt x="352" y="713"/>
                  <a:pt x="352" y="714"/>
                </a:cubicBezTo>
                <a:cubicBezTo>
                  <a:pt x="354" y="716"/>
                  <a:pt x="355" y="718"/>
                  <a:pt x="354" y="720"/>
                </a:cubicBezTo>
                <a:cubicBezTo>
                  <a:pt x="352" y="723"/>
                  <a:pt x="347" y="724"/>
                  <a:pt x="344" y="723"/>
                </a:cubicBezTo>
                <a:cubicBezTo>
                  <a:pt x="342" y="723"/>
                  <a:pt x="342" y="720"/>
                  <a:pt x="340" y="719"/>
                </a:cubicBezTo>
                <a:cubicBezTo>
                  <a:pt x="337" y="720"/>
                  <a:pt x="332" y="721"/>
                  <a:pt x="329" y="718"/>
                </a:cubicBezTo>
                <a:cubicBezTo>
                  <a:pt x="329" y="717"/>
                  <a:pt x="326" y="716"/>
                  <a:pt x="328" y="714"/>
                </a:cubicBezTo>
                <a:cubicBezTo>
                  <a:pt x="330" y="717"/>
                  <a:pt x="334" y="719"/>
                  <a:pt x="338" y="718"/>
                </a:cubicBezTo>
                <a:cubicBezTo>
                  <a:pt x="345" y="714"/>
                  <a:pt x="340" y="705"/>
                  <a:pt x="345" y="700"/>
                </a:cubicBezTo>
                <a:cubicBezTo>
                  <a:pt x="350" y="695"/>
                  <a:pt x="358" y="693"/>
                  <a:pt x="364" y="692"/>
                </a:cubicBezTo>
                <a:lnTo>
                  <a:pt x="365" y="694"/>
                </a:lnTo>
                <a:close/>
                <a:moveTo>
                  <a:pt x="487" y="702"/>
                </a:moveTo>
                <a:cubicBezTo>
                  <a:pt x="485" y="702"/>
                  <a:pt x="484" y="702"/>
                  <a:pt x="482" y="702"/>
                </a:cubicBezTo>
                <a:cubicBezTo>
                  <a:pt x="480" y="701"/>
                  <a:pt x="480" y="701"/>
                  <a:pt x="480" y="701"/>
                </a:cubicBezTo>
                <a:cubicBezTo>
                  <a:pt x="482" y="700"/>
                  <a:pt x="485" y="701"/>
                  <a:pt x="487" y="702"/>
                </a:cubicBezTo>
                <a:close/>
                <a:moveTo>
                  <a:pt x="450" y="723"/>
                </a:moveTo>
                <a:cubicBezTo>
                  <a:pt x="450" y="723"/>
                  <a:pt x="450" y="724"/>
                  <a:pt x="450" y="725"/>
                </a:cubicBezTo>
                <a:cubicBezTo>
                  <a:pt x="445" y="727"/>
                  <a:pt x="439" y="729"/>
                  <a:pt x="435" y="725"/>
                </a:cubicBezTo>
                <a:cubicBezTo>
                  <a:pt x="433" y="723"/>
                  <a:pt x="436" y="723"/>
                  <a:pt x="436" y="721"/>
                </a:cubicBezTo>
                <a:cubicBezTo>
                  <a:pt x="438" y="718"/>
                  <a:pt x="440" y="717"/>
                  <a:pt x="442" y="714"/>
                </a:cubicBezTo>
                <a:cubicBezTo>
                  <a:pt x="444" y="717"/>
                  <a:pt x="447" y="720"/>
                  <a:pt x="450" y="723"/>
                </a:cubicBezTo>
                <a:close/>
              </a:path>
            </a:pathLst>
          </a:custGeom>
          <a:solidFill>
            <a:schemeClr val="tx1">
              <a:lumMod val="65000"/>
              <a:lumOff val="35000"/>
            </a:schemeClr>
          </a:solidFill>
          <a:ln w="3175">
            <a:noFill/>
          </a:ln>
        </p:spPr>
        <p:txBody>
          <a:bodyPr vert="horz" wrap="square" lIns="91440" tIns="45720" rIns="91440" bIns="45720" numCol="1" anchor="t" anchorCtr="0" compatLnSpc="1">
            <a:prstTxWarp prst="textNoShape">
              <a:avLst/>
            </a:prstTxWarp>
          </a:bodyPr>
          <a:lstStyle/>
          <a:p>
            <a:endParaRPr lang="zh-CN" altLang="en-US"/>
          </a:p>
        </p:txBody>
      </p:sp>
      <p:sp>
        <p:nvSpPr>
          <p:cNvPr id="17" name="矩形 40">
            <a:extLst>
              <a:ext uri="{FF2B5EF4-FFF2-40B4-BE49-F238E27FC236}">
                <a16:creationId xmlns:a16="http://schemas.microsoft.com/office/drawing/2014/main" id="{B9857A5B-A826-4601-8AEA-9B5B403BF583}"/>
              </a:ext>
            </a:extLst>
          </p:cNvPr>
          <p:cNvSpPr/>
          <p:nvPr/>
        </p:nvSpPr>
        <p:spPr>
          <a:xfrm>
            <a:off x="5601119" y="1730901"/>
            <a:ext cx="1316598" cy="1423448"/>
          </a:xfrm>
          <a:prstGeom prst="rect">
            <a:avLst/>
          </a:prstGeom>
          <a:noFill/>
        </p:spPr>
        <p:txBody>
          <a:bodyPr vert="horz" wrap="square" lIns="68562" tIns="34281" rIns="68562" bIns="34281" rtlCol="0">
            <a:spAutoFit/>
          </a:bodyPr>
          <a:lstStyle/>
          <a:p>
            <a:pPr defTabSz="914400"/>
            <a:r>
              <a:rPr lang="en-SG" altLang="zh-CN" sz="8800" b="1" dirty="0">
                <a:solidFill>
                  <a:srgbClr val="C00000"/>
                </a:solidFill>
                <a:latin typeface="#9Slide05 SVNAnthem" pitchFamily="2" charset="0"/>
                <a:ea typeface="+mj-ea"/>
                <a:cs typeface="#9Slide03 Arima Madurai Black" panose="00000A00000000000000" pitchFamily="2" charset="0"/>
              </a:rPr>
              <a:t>II.</a:t>
            </a:r>
            <a:endParaRPr lang="en-US" altLang="zh-CN" sz="8800" b="1" dirty="0">
              <a:solidFill>
                <a:srgbClr val="C00000"/>
              </a:solidFill>
              <a:latin typeface="#9Slide05 SVNAnthem" pitchFamily="2" charset="0"/>
              <a:ea typeface="+mj-ea"/>
              <a:cs typeface="#9Slide03 Arima Madurai Black" panose="00000A00000000000000" pitchFamily="2" charset="0"/>
            </a:endParaRPr>
          </a:p>
        </p:txBody>
      </p:sp>
      <p:sp>
        <p:nvSpPr>
          <p:cNvPr id="18" name="矩形 40">
            <a:extLst>
              <a:ext uri="{FF2B5EF4-FFF2-40B4-BE49-F238E27FC236}">
                <a16:creationId xmlns:a16="http://schemas.microsoft.com/office/drawing/2014/main" id="{C3C978C3-65EA-4BB4-97B9-FFDAE016176C}"/>
              </a:ext>
            </a:extLst>
          </p:cNvPr>
          <p:cNvSpPr/>
          <p:nvPr/>
        </p:nvSpPr>
        <p:spPr>
          <a:xfrm>
            <a:off x="1772063" y="3894671"/>
            <a:ext cx="8647871" cy="1838947"/>
          </a:xfrm>
          <a:prstGeom prst="rect">
            <a:avLst/>
          </a:prstGeom>
          <a:noFill/>
        </p:spPr>
        <p:txBody>
          <a:bodyPr vert="horz" wrap="square" lIns="68562" tIns="34281" rIns="68562" bIns="34281" rtlCol="0">
            <a:spAutoFit/>
          </a:bodyPr>
          <a:lstStyle/>
          <a:p>
            <a:pPr algn="ctr" defTabSz="914400"/>
            <a:r>
              <a:rPr lang="en-SG" altLang="zh-CN" sz="11500" b="1" dirty="0" err="1">
                <a:solidFill>
                  <a:srgbClr val="C00000"/>
                </a:solidFill>
                <a:latin typeface="#9Slide05 SVNAnthem" pitchFamily="2" charset="0"/>
                <a:ea typeface="+mj-ea"/>
                <a:cs typeface="#9Slide03 Arima Madurai Black" panose="00000A00000000000000" pitchFamily="2" charset="0"/>
              </a:rPr>
              <a:t>Khám</a:t>
            </a:r>
            <a:r>
              <a:rPr lang="en-SG" altLang="zh-CN" sz="11500" b="1" dirty="0">
                <a:solidFill>
                  <a:srgbClr val="C00000"/>
                </a:solidFill>
                <a:latin typeface="#9Slide05 SVNAnthem" pitchFamily="2" charset="0"/>
                <a:ea typeface="+mj-ea"/>
                <a:cs typeface="#9Slide03 Arima Madurai Black" panose="00000A00000000000000" pitchFamily="2" charset="0"/>
              </a:rPr>
              <a:t> </a:t>
            </a:r>
            <a:r>
              <a:rPr lang="en-SG" altLang="zh-CN" sz="11500" b="1" dirty="0" err="1">
                <a:solidFill>
                  <a:srgbClr val="C00000"/>
                </a:solidFill>
                <a:latin typeface="#9Slide05 SVNAnthem" pitchFamily="2" charset="0"/>
                <a:ea typeface="+mj-ea"/>
                <a:cs typeface="#9Slide03 Arima Madurai Black" panose="00000A00000000000000" pitchFamily="2" charset="0"/>
              </a:rPr>
              <a:t>phá</a:t>
            </a:r>
            <a:r>
              <a:rPr lang="en-SG" altLang="zh-CN" sz="11500" b="1" dirty="0">
                <a:solidFill>
                  <a:srgbClr val="C00000"/>
                </a:solidFill>
                <a:latin typeface="#9Slide05 SVNAnthem" pitchFamily="2" charset="0"/>
                <a:ea typeface="+mj-ea"/>
                <a:cs typeface="#9Slide03 Arima Madurai Black" panose="00000A00000000000000" pitchFamily="2" charset="0"/>
              </a:rPr>
              <a:t> </a:t>
            </a:r>
            <a:r>
              <a:rPr lang="en-SG" altLang="zh-CN" sz="11500" b="1" dirty="0" err="1">
                <a:solidFill>
                  <a:srgbClr val="C00000"/>
                </a:solidFill>
                <a:latin typeface="#9Slide05 SVNAnthem" pitchFamily="2" charset="0"/>
                <a:ea typeface="+mj-ea"/>
                <a:cs typeface="#9Slide03 Arima Madurai Black" panose="00000A00000000000000" pitchFamily="2" charset="0"/>
              </a:rPr>
              <a:t>văn</a:t>
            </a:r>
            <a:r>
              <a:rPr lang="en-SG" altLang="zh-CN" sz="11500" b="1" dirty="0">
                <a:solidFill>
                  <a:srgbClr val="C00000"/>
                </a:solidFill>
                <a:latin typeface="#9Slide05 SVNAnthem" pitchFamily="2" charset="0"/>
                <a:ea typeface="+mj-ea"/>
                <a:cs typeface="#9Slide03 Arima Madurai Black" panose="00000A00000000000000" pitchFamily="2" charset="0"/>
              </a:rPr>
              <a:t> </a:t>
            </a:r>
            <a:r>
              <a:rPr lang="en-SG" altLang="zh-CN" sz="11500" b="1" dirty="0" err="1">
                <a:solidFill>
                  <a:srgbClr val="C00000"/>
                </a:solidFill>
                <a:latin typeface="#9Slide05 SVNAnthem" pitchFamily="2" charset="0"/>
                <a:ea typeface="+mj-ea"/>
                <a:cs typeface="#9Slide03 Arima Madurai Black" panose="00000A00000000000000" pitchFamily="2" charset="0"/>
              </a:rPr>
              <a:t>bản</a:t>
            </a:r>
            <a:endParaRPr lang="en-US" altLang="zh-CN" sz="11500" b="1" dirty="0">
              <a:solidFill>
                <a:srgbClr val="C00000"/>
              </a:solidFill>
              <a:latin typeface="#9Slide05 SVNAnthem" pitchFamily="2" charset="0"/>
              <a:ea typeface="+mj-ea"/>
              <a:cs typeface="#9Slide03 Arima Madurai Black" panose="00000A00000000000000" pitchFamily="2" charset="0"/>
            </a:endParaRPr>
          </a:p>
        </p:txBody>
      </p:sp>
    </p:spTree>
    <p:extLst>
      <p:ext uri="{BB962C8B-B14F-4D97-AF65-F5344CB8AC3E}">
        <p14:creationId xmlns:p14="http://schemas.microsoft.com/office/powerpoint/2010/main" val="4118127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3500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2000" fill="hold"/>
                                            <p:tgtEl>
                                              <p:spTgt spid="75"/>
                                            </p:tgtEl>
                                            <p:attrNameLst>
                                              <p:attrName>ppt_x</p:attrName>
                                            </p:attrNameLst>
                                          </p:cBhvr>
                                          <p:tavLst>
                                            <p:tav tm="0">
                                              <p:val>
                                                <p:strVal val="1+#ppt_w/2"/>
                                              </p:val>
                                            </p:tav>
                                            <p:tav tm="100000">
                                              <p:val>
                                                <p:strVal val="#ppt_x"/>
                                              </p:val>
                                            </p:tav>
                                          </p:tavLst>
                                        </p:anim>
                                        <p:anim calcmode="lin" valueType="num">
                                          <p:cBhvr additive="base">
                                            <p:cTn id="8" dur="2000" fill="hold"/>
                                            <p:tgtEl>
                                              <p:spTgt spid="75"/>
                                            </p:tgtEl>
                                            <p:attrNameLst>
                                              <p:attrName>ppt_y</p:attrName>
                                            </p:attrNameLst>
                                          </p:cBhvr>
                                          <p:tavLst>
                                            <p:tav tm="0">
                                              <p:val>
                                                <p:strVal val="#ppt_y"/>
                                              </p:val>
                                            </p:tav>
                                            <p:tav tm="100000">
                                              <p:val>
                                                <p:strVal val="#ppt_y"/>
                                              </p:val>
                                            </p:tav>
                                          </p:tavLst>
                                        </p:anim>
                                      </p:childTnLst>
                                    </p:cTn>
                                  </p:par>
                                  <p:par>
                                    <p:cTn id="9" presetID="2" presetClass="entr" presetSubtype="8" accel="3500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2000" fill="hold"/>
                                            <p:tgtEl>
                                              <p:spTgt spid="76"/>
                                            </p:tgtEl>
                                            <p:attrNameLst>
                                              <p:attrName>ppt_x</p:attrName>
                                            </p:attrNameLst>
                                          </p:cBhvr>
                                          <p:tavLst>
                                            <p:tav tm="0">
                                              <p:val>
                                                <p:strVal val="0-#ppt_w/2"/>
                                              </p:val>
                                            </p:tav>
                                            <p:tav tm="100000">
                                              <p:val>
                                                <p:strVal val="#ppt_x"/>
                                              </p:val>
                                            </p:tav>
                                          </p:tavLst>
                                        </p:anim>
                                        <p:anim calcmode="lin" valueType="num">
                                          <p:cBhvr additive="base">
                                            <p:cTn id="12" dur="20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99EE3B-F504-4D18-8E65-685FF5344FA0}"/>
              </a:ext>
            </a:extLst>
          </p:cNvPr>
          <p:cNvSpPr/>
          <p:nvPr/>
        </p:nvSpPr>
        <p:spPr>
          <a:xfrm>
            <a:off x="6095998" y="1144988"/>
            <a:ext cx="4730498" cy="795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err="1">
                <a:solidFill>
                  <a:schemeClr val="bg1">
                    <a:lumMod val="10000"/>
                  </a:schemeClr>
                </a:solidFill>
                <a:latin typeface="#9Slide03 Ample" panose="02000000000000000000" pitchFamily="2" charset="0"/>
              </a:rPr>
              <a:t>Làm</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việc</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nhóm</a:t>
            </a:r>
            <a:endParaRPr lang="en-US" sz="2667" dirty="0">
              <a:solidFill>
                <a:schemeClr val="bg1">
                  <a:lumMod val="10000"/>
                </a:schemeClr>
              </a:solidFill>
              <a:latin typeface="#9Slide03 Ample" panose="02000000000000000000" pitchFamily="2" charset="0"/>
            </a:endParaRPr>
          </a:p>
        </p:txBody>
      </p:sp>
      <p:sp>
        <p:nvSpPr>
          <p:cNvPr id="5" name="Rectangle 4">
            <a:extLst>
              <a:ext uri="{FF2B5EF4-FFF2-40B4-BE49-F238E27FC236}">
                <a16:creationId xmlns:a16="http://schemas.microsoft.com/office/drawing/2014/main" id="{FD4AE30D-DB74-4735-879E-C66CF87B8E2F}"/>
              </a:ext>
            </a:extLst>
          </p:cNvPr>
          <p:cNvSpPr/>
          <p:nvPr/>
        </p:nvSpPr>
        <p:spPr>
          <a:xfrm>
            <a:off x="6095999" y="2867315"/>
            <a:ext cx="4730498" cy="795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err="1">
                <a:solidFill>
                  <a:schemeClr val="bg1">
                    <a:lumMod val="10000"/>
                  </a:schemeClr>
                </a:solidFill>
                <a:latin typeface="#9Slide03 Ample" panose="02000000000000000000" pitchFamily="2" charset="0"/>
              </a:rPr>
              <a:t>Hoàn</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thiện</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Phiếu</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học</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tập</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số</a:t>
            </a:r>
            <a:r>
              <a:rPr lang="en-US" sz="2667" dirty="0">
                <a:solidFill>
                  <a:schemeClr val="bg1">
                    <a:lumMod val="10000"/>
                  </a:schemeClr>
                </a:solidFill>
                <a:latin typeface="#9Slide03 Ample" panose="02000000000000000000" pitchFamily="2" charset="0"/>
              </a:rPr>
              <a:t> 2</a:t>
            </a:r>
          </a:p>
        </p:txBody>
      </p:sp>
      <p:sp>
        <p:nvSpPr>
          <p:cNvPr id="6" name="Rectangle 5">
            <a:extLst>
              <a:ext uri="{FF2B5EF4-FFF2-40B4-BE49-F238E27FC236}">
                <a16:creationId xmlns:a16="http://schemas.microsoft.com/office/drawing/2014/main" id="{20DFD605-B8F3-4BCA-BC35-29BCAE0A21AB}"/>
              </a:ext>
            </a:extLst>
          </p:cNvPr>
          <p:cNvSpPr/>
          <p:nvPr/>
        </p:nvSpPr>
        <p:spPr>
          <a:xfrm>
            <a:off x="6095998" y="4668300"/>
            <a:ext cx="4730498" cy="795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bg1">
                    <a:lumMod val="10000"/>
                  </a:schemeClr>
                </a:solidFill>
                <a:latin typeface="#9Slide03 Ample" panose="02000000000000000000" pitchFamily="2" charset="0"/>
              </a:rPr>
              <a:t>Chia </a:t>
            </a:r>
            <a:r>
              <a:rPr lang="en-US" sz="2667" dirty="0" err="1">
                <a:solidFill>
                  <a:schemeClr val="bg1">
                    <a:lumMod val="10000"/>
                  </a:schemeClr>
                </a:solidFill>
                <a:latin typeface="#9Slide03 Ample" panose="02000000000000000000" pitchFamily="2" charset="0"/>
              </a:rPr>
              <a:t>sẻ</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Phiếu</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với</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cả</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lớp</a:t>
            </a:r>
            <a:endParaRPr lang="en-US" sz="2667" dirty="0">
              <a:solidFill>
                <a:schemeClr val="bg1">
                  <a:lumMod val="10000"/>
                </a:schemeClr>
              </a:solidFill>
              <a:latin typeface="#9Slide03 Ample" panose="02000000000000000000" pitchFamily="2" charset="0"/>
            </a:endParaRPr>
          </a:p>
        </p:txBody>
      </p:sp>
      <p:pic>
        <p:nvPicPr>
          <p:cNvPr id="3" name="Picture 2">
            <a:extLst>
              <a:ext uri="{FF2B5EF4-FFF2-40B4-BE49-F238E27FC236}">
                <a16:creationId xmlns:a16="http://schemas.microsoft.com/office/drawing/2014/main" id="{ED55CBDB-B1A2-4C42-8566-0FDE501BB4DD}"/>
              </a:ext>
            </a:extLst>
          </p:cNvPr>
          <p:cNvPicPr>
            <a:picLocks noChangeAspect="1"/>
          </p:cNvPicPr>
          <p:nvPr/>
        </p:nvPicPr>
        <p:blipFill>
          <a:blip r:embed="rId3"/>
          <a:stretch>
            <a:fillRect/>
          </a:stretch>
        </p:blipFill>
        <p:spPr>
          <a:xfrm>
            <a:off x="982345" y="257175"/>
            <a:ext cx="4469924" cy="6343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683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9D5CB2-83E2-43EC-A3AD-ACC8DA0D5EF9}"/>
              </a:ext>
            </a:extLst>
          </p:cNvPr>
          <p:cNvGrpSpPr/>
          <p:nvPr/>
        </p:nvGrpSpPr>
        <p:grpSpPr>
          <a:xfrm>
            <a:off x="3276846" y="1720130"/>
            <a:ext cx="5973834" cy="2229224"/>
            <a:chOff x="8313951" y="837683"/>
            <a:chExt cx="5333969" cy="2229224"/>
          </a:xfrm>
        </p:grpSpPr>
        <p:sp>
          <p:nvSpPr>
            <p:cNvPr id="13" name="Rectangle: Rounded Corners 12">
              <a:extLst>
                <a:ext uri="{FF2B5EF4-FFF2-40B4-BE49-F238E27FC236}">
                  <a16:creationId xmlns:a16="http://schemas.microsoft.com/office/drawing/2014/main" id="{FDC4EE4A-4E7A-4786-8DA0-625E5B58F0A2}"/>
                </a:ext>
              </a:extLst>
            </p:cNvPr>
            <p:cNvSpPr/>
            <p:nvPr/>
          </p:nvSpPr>
          <p:spPr>
            <a:xfrm>
              <a:off x="8313951" y="837683"/>
              <a:ext cx="5012711" cy="2229224"/>
            </a:xfrm>
            <a:custGeom>
              <a:avLst/>
              <a:gdLst>
                <a:gd name="connsiteX0" fmla="*/ 0 w 5012711"/>
                <a:gd name="connsiteY0" fmla="*/ 294213 h 2229224"/>
                <a:gd name="connsiteX1" fmla="*/ 294213 w 5012711"/>
                <a:gd name="connsiteY1" fmla="*/ 0 h 2229224"/>
                <a:gd name="connsiteX2" fmla="*/ 793525 w 5012711"/>
                <a:gd name="connsiteY2" fmla="*/ 0 h 2229224"/>
                <a:gd name="connsiteX3" fmla="*/ 1381323 w 5012711"/>
                <a:gd name="connsiteY3" fmla="*/ 0 h 2229224"/>
                <a:gd name="connsiteX4" fmla="*/ 1969121 w 5012711"/>
                <a:gd name="connsiteY4" fmla="*/ 0 h 2229224"/>
                <a:gd name="connsiteX5" fmla="*/ 2601162 w 5012711"/>
                <a:gd name="connsiteY5" fmla="*/ 0 h 2229224"/>
                <a:gd name="connsiteX6" fmla="*/ 3188959 w 5012711"/>
                <a:gd name="connsiteY6" fmla="*/ 0 h 2229224"/>
                <a:gd name="connsiteX7" fmla="*/ 3732514 w 5012711"/>
                <a:gd name="connsiteY7" fmla="*/ 0 h 2229224"/>
                <a:gd name="connsiteX8" fmla="*/ 4718498 w 5012711"/>
                <a:gd name="connsiteY8" fmla="*/ 0 h 2229224"/>
                <a:gd name="connsiteX9" fmla="*/ 5012711 w 5012711"/>
                <a:gd name="connsiteY9" fmla="*/ 294213 h 2229224"/>
                <a:gd name="connsiteX10" fmla="*/ 5012711 w 5012711"/>
                <a:gd name="connsiteY10" fmla="*/ 873962 h 2229224"/>
                <a:gd name="connsiteX11" fmla="*/ 5012711 w 5012711"/>
                <a:gd name="connsiteY11" fmla="*/ 1388078 h 2229224"/>
                <a:gd name="connsiteX12" fmla="*/ 5012711 w 5012711"/>
                <a:gd name="connsiteY12" fmla="*/ 1935011 h 2229224"/>
                <a:gd name="connsiteX13" fmla="*/ 4718498 w 5012711"/>
                <a:gd name="connsiteY13" fmla="*/ 2229224 h 2229224"/>
                <a:gd name="connsiteX14" fmla="*/ 4042214 w 5012711"/>
                <a:gd name="connsiteY14" fmla="*/ 2229224 h 2229224"/>
                <a:gd name="connsiteX15" fmla="*/ 3542902 w 5012711"/>
                <a:gd name="connsiteY15" fmla="*/ 2229224 h 2229224"/>
                <a:gd name="connsiteX16" fmla="*/ 2999347 w 5012711"/>
                <a:gd name="connsiteY16" fmla="*/ 2229224 h 2229224"/>
                <a:gd name="connsiteX17" fmla="*/ 2323064 w 5012711"/>
                <a:gd name="connsiteY17" fmla="*/ 2229224 h 2229224"/>
                <a:gd name="connsiteX18" fmla="*/ 1779509 w 5012711"/>
                <a:gd name="connsiteY18" fmla="*/ 2229224 h 2229224"/>
                <a:gd name="connsiteX19" fmla="*/ 1058982 w 5012711"/>
                <a:gd name="connsiteY19" fmla="*/ 2229224 h 2229224"/>
                <a:gd name="connsiteX20" fmla="*/ 294213 w 5012711"/>
                <a:gd name="connsiteY20" fmla="*/ 2229224 h 2229224"/>
                <a:gd name="connsiteX21" fmla="*/ 0 w 5012711"/>
                <a:gd name="connsiteY21" fmla="*/ 1935011 h 2229224"/>
                <a:gd name="connsiteX22" fmla="*/ 0 w 5012711"/>
                <a:gd name="connsiteY22" fmla="*/ 1388078 h 2229224"/>
                <a:gd name="connsiteX23" fmla="*/ 0 w 5012711"/>
                <a:gd name="connsiteY23" fmla="*/ 808330 h 2229224"/>
                <a:gd name="connsiteX24" fmla="*/ 0 w 5012711"/>
                <a:gd name="connsiteY24" fmla="*/ 294213 h 222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12711" h="2229224" fill="none" extrusionOk="0">
                  <a:moveTo>
                    <a:pt x="0" y="294213"/>
                  </a:moveTo>
                  <a:cubicBezTo>
                    <a:pt x="5432" y="116696"/>
                    <a:pt x="136630" y="-8978"/>
                    <a:pt x="294213" y="0"/>
                  </a:cubicBezTo>
                  <a:cubicBezTo>
                    <a:pt x="492472" y="7017"/>
                    <a:pt x="654265" y="11977"/>
                    <a:pt x="793525" y="0"/>
                  </a:cubicBezTo>
                  <a:cubicBezTo>
                    <a:pt x="932785" y="-11977"/>
                    <a:pt x="1248145" y="24338"/>
                    <a:pt x="1381323" y="0"/>
                  </a:cubicBezTo>
                  <a:cubicBezTo>
                    <a:pt x="1514501" y="-24338"/>
                    <a:pt x="1723961" y="12973"/>
                    <a:pt x="1969121" y="0"/>
                  </a:cubicBezTo>
                  <a:cubicBezTo>
                    <a:pt x="2214281" y="-12973"/>
                    <a:pt x="2469870" y="22613"/>
                    <a:pt x="2601162" y="0"/>
                  </a:cubicBezTo>
                  <a:cubicBezTo>
                    <a:pt x="2732454" y="-22613"/>
                    <a:pt x="3055492" y="-2744"/>
                    <a:pt x="3188959" y="0"/>
                  </a:cubicBezTo>
                  <a:cubicBezTo>
                    <a:pt x="3322426" y="2744"/>
                    <a:pt x="3606904" y="11350"/>
                    <a:pt x="3732514" y="0"/>
                  </a:cubicBezTo>
                  <a:cubicBezTo>
                    <a:pt x="3858125" y="-11350"/>
                    <a:pt x="4432122" y="-7573"/>
                    <a:pt x="4718498" y="0"/>
                  </a:cubicBezTo>
                  <a:cubicBezTo>
                    <a:pt x="4887462" y="-16783"/>
                    <a:pt x="5003251" y="129266"/>
                    <a:pt x="5012711" y="294213"/>
                  </a:cubicBezTo>
                  <a:cubicBezTo>
                    <a:pt x="4999131" y="442558"/>
                    <a:pt x="5019254" y="642209"/>
                    <a:pt x="5012711" y="873962"/>
                  </a:cubicBezTo>
                  <a:cubicBezTo>
                    <a:pt x="5006168" y="1105715"/>
                    <a:pt x="5033310" y="1223675"/>
                    <a:pt x="5012711" y="1388078"/>
                  </a:cubicBezTo>
                  <a:cubicBezTo>
                    <a:pt x="4992112" y="1552481"/>
                    <a:pt x="5002628" y="1778458"/>
                    <a:pt x="5012711" y="1935011"/>
                  </a:cubicBezTo>
                  <a:cubicBezTo>
                    <a:pt x="4990527" y="2114993"/>
                    <a:pt x="4900651" y="2232228"/>
                    <a:pt x="4718498" y="2229224"/>
                  </a:cubicBezTo>
                  <a:cubicBezTo>
                    <a:pt x="4498355" y="2199330"/>
                    <a:pt x="4235937" y="2241933"/>
                    <a:pt x="4042214" y="2229224"/>
                  </a:cubicBezTo>
                  <a:cubicBezTo>
                    <a:pt x="3848491" y="2216515"/>
                    <a:pt x="3647111" y="2208110"/>
                    <a:pt x="3542902" y="2229224"/>
                  </a:cubicBezTo>
                  <a:cubicBezTo>
                    <a:pt x="3438693" y="2250338"/>
                    <a:pt x="3210391" y="2213130"/>
                    <a:pt x="2999347" y="2229224"/>
                  </a:cubicBezTo>
                  <a:cubicBezTo>
                    <a:pt x="2788304" y="2245318"/>
                    <a:pt x="2591682" y="2206231"/>
                    <a:pt x="2323064" y="2229224"/>
                  </a:cubicBezTo>
                  <a:cubicBezTo>
                    <a:pt x="2054446" y="2252217"/>
                    <a:pt x="2033953" y="2248248"/>
                    <a:pt x="1779509" y="2229224"/>
                  </a:cubicBezTo>
                  <a:cubicBezTo>
                    <a:pt x="1525065" y="2210200"/>
                    <a:pt x="1385065" y="2260261"/>
                    <a:pt x="1058982" y="2229224"/>
                  </a:cubicBezTo>
                  <a:cubicBezTo>
                    <a:pt x="732899" y="2198187"/>
                    <a:pt x="618182" y="2260707"/>
                    <a:pt x="294213" y="2229224"/>
                  </a:cubicBezTo>
                  <a:cubicBezTo>
                    <a:pt x="95710" y="2230807"/>
                    <a:pt x="-36332" y="2099523"/>
                    <a:pt x="0" y="1935011"/>
                  </a:cubicBezTo>
                  <a:cubicBezTo>
                    <a:pt x="-9975" y="1813554"/>
                    <a:pt x="-7210" y="1639935"/>
                    <a:pt x="0" y="1388078"/>
                  </a:cubicBezTo>
                  <a:cubicBezTo>
                    <a:pt x="7210" y="1136221"/>
                    <a:pt x="-7110" y="1091935"/>
                    <a:pt x="0" y="808330"/>
                  </a:cubicBezTo>
                  <a:cubicBezTo>
                    <a:pt x="7110" y="524725"/>
                    <a:pt x="6152" y="486981"/>
                    <a:pt x="0" y="294213"/>
                  </a:cubicBezTo>
                  <a:close/>
                </a:path>
                <a:path w="5012711" h="2229224" stroke="0" extrusionOk="0">
                  <a:moveTo>
                    <a:pt x="0" y="294213"/>
                  </a:moveTo>
                  <a:cubicBezTo>
                    <a:pt x="-14696" y="140473"/>
                    <a:pt x="135794" y="1597"/>
                    <a:pt x="294213" y="0"/>
                  </a:cubicBezTo>
                  <a:cubicBezTo>
                    <a:pt x="437196" y="-10075"/>
                    <a:pt x="551973" y="16353"/>
                    <a:pt x="793525" y="0"/>
                  </a:cubicBezTo>
                  <a:cubicBezTo>
                    <a:pt x="1035077" y="-16353"/>
                    <a:pt x="1181043" y="24760"/>
                    <a:pt x="1381323" y="0"/>
                  </a:cubicBezTo>
                  <a:cubicBezTo>
                    <a:pt x="1581603" y="-24760"/>
                    <a:pt x="1692333" y="-18029"/>
                    <a:pt x="1880635" y="0"/>
                  </a:cubicBezTo>
                  <a:cubicBezTo>
                    <a:pt x="2068937" y="18029"/>
                    <a:pt x="2343309" y="-31611"/>
                    <a:pt x="2556919" y="0"/>
                  </a:cubicBezTo>
                  <a:cubicBezTo>
                    <a:pt x="2770529" y="31611"/>
                    <a:pt x="3017524" y="-18718"/>
                    <a:pt x="3277445" y="0"/>
                  </a:cubicBezTo>
                  <a:cubicBezTo>
                    <a:pt x="3537366" y="18718"/>
                    <a:pt x="3695112" y="13027"/>
                    <a:pt x="3865243" y="0"/>
                  </a:cubicBezTo>
                  <a:cubicBezTo>
                    <a:pt x="4035374" y="-13027"/>
                    <a:pt x="4301023" y="24653"/>
                    <a:pt x="4718498" y="0"/>
                  </a:cubicBezTo>
                  <a:cubicBezTo>
                    <a:pt x="4854685" y="-3181"/>
                    <a:pt x="5009582" y="134094"/>
                    <a:pt x="5012711" y="294213"/>
                  </a:cubicBezTo>
                  <a:cubicBezTo>
                    <a:pt x="4988938" y="537820"/>
                    <a:pt x="5009492" y="672136"/>
                    <a:pt x="5012711" y="824738"/>
                  </a:cubicBezTo>
                  <a:cubicBezTo>
                    <a:pt x="5015930" y="977341"/>
                    <a:pt x="4994565" y="1230884"/>
                    <a:pt x="5012711" y="1404486"/>
                  </a:cubicBezTo>
                  <a:cubicBezTo>
                    <a:pt x="5030857" y="1578088"/>
                    <a:pt x="4999050" y="1721264"/>
                    <a:pt x="5012711" y="1935011"/>
                  </a:cubicBezTo>
                  <a:cubicBezTo>
                    <a:pt x="5029303" y="2129529"/>
                    <a:pt x="4894337" y="2228570"/>
                    <a:pt x="4718498" y="2229224"/>
                  </a:cubicBezTo>
                  <a:cubicBezTo>
                    <a:pt x="4453375" y="2224790"/>
                    <a:pt x="4304840" y="2208315"/>
                    <a:pt x="4042214" y="2229224"/>
                  </a:cubicBezTo>
                  <a:cubicBezTo>
                    <a:pt x="3779588" y="2250133"/>
                    <a:pt x="3646982" y="2232723"/>
                    <a:pt x="3498659" y="2229224"/>
                  </a:cubicBezTo>
                  <a:cubicBezTo>
                    <a:pt x="3350336" y="2225725"/>
                    <a:pt x="3045962" y="2236693"/>
                    <a:pt x="2822376" y="2229224"/>
                  </a:cubicBezTo>
                  <a:cubicBezTo>
                    <a:pt x="2598790" y="2221755"/>
                    <a:pt x="2404005" y="2218704"/>
                    <a:pt x="2146092" y="2229224"/>
                  </a:cubicBezTo>
                  <a:cubicBezTo>
                    <a:pt x="1888179" y="2239744"/>
                    <a:pt x="1727156" y="2238078"/>
                    <a:pt x="1514052" y="2229224"/>
                  </a:cubicBezTo>
                  <a:cubicBezTo>
                    <a:pt x="1300948" y="2220370"/>
                    <a:pt x="1072784" y="2244650"/>
                    <a:pt x="926254" y="2229224"/>
                  </a:cubicBezTo>
                  <a:cubicBezTo>
                    <a:pt x="779724" y="2213798"/>
                    <a:pt x="604475" y="2259008"/>
                    <a:pt x="294213" y="2229224"/>
                  </a:cubicBezTo>
                  <a:cubicBezTo>
                    <a:pt x="157483" y="2243281"/>
                    <a:pt x="-35907" y="2082865"/>
                    <a:pt x="0" y="1935011"/>
                  </a:cubicBezTo>
                  <a:cubicBezTo>
                    <a:pt x="27792" y="1735815"/>
                    <a:pt x="2731" y="1542373"/>
                    <a:pt x="0" y="1355262"/>
                  </a:cubicBezTo>
                  <a:cubicBezTo>
                    <a:pt x="-2731" y="1168151"/>
                    <a:pt x="-22332" y="915947"/>
                    <a:pt x="0" y="791922"/>
                  </a:cubicBezTo>
                  <a:cubicBezTo>
                    <a:pt x="22332" y="667897"/>
                    <a:pt x="13401" y="395310"/>
                    <a:pt x="0" y="294213"/>
                  </a:cubicBezTo>
                  <a:close/>
                </a:path>
              </a:pathLst>
            </a:custGeom>
            <a:solidFill>
              <a:schemeClr val="bg1"/>
            </a:solidFill>
            <a:ln>
              <a:extLst>
                <a:ext uri="{C807C97D-BFC1-408E-A445-0C87EB9F89A2}">
                  <ask:lineSketchStyleProps xmlns="" xmlns:ask="http://schemas.microsoft.com/office/drawing/2018/sketchyshapes" sd="3625870061">
                    <a:prstGeom prst="roundRect">
                      <a:avLst>
                        <a:gd name="adj" fmla="val 1319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538480" lvl="0" algn="just">
                <a:lnSpc>
                  <a:spcPct val="117000"/>
                </a:lnSpc>
                <a:spcBef>
                  <a:spcPts val="460"/>
                </a:spcBef>
                <a:spcAft>
                  <a:spcPts val="0"/>
                </a:spcAft>
                <a:tabLst>
                  <a:tab pos="1059815" algn="l"/>
                </a:tabLst>
              </a:pPr>
              <a:endParaRPr lang="en-US" sz="2600" i="1"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5" name="TextBox 14">
              <a:extLst>
                <a:ext uri="{FF2B5EF4-FFF2-40B4-BE49-F238E27FC236}">
                  <a16:creationId xmlns:a16="http://schemas.microsoft.com/office/drawing/2014/main" id="{4C792D9E-D9B6-4A5E-A1E8-7502F1BB9B4A}"/>
                </a:ext>
              </a:extLst>
            </p:cNvPr>
            <p:cNvSpPr txBox="1"/>
            <p:nvPr/>
          </p:nvSpPr>
          <p:spPr>
            <a:xfrm>
              <a:off x="8477485" y="943958"/>
              <a:ext cx="5170435" cy="1932645"/>
            </a:xfrm>
            <a:prstGeom prst="rect">
              <a:avLst/>
            </a:prstGeom>
            <a:noFill/>
          </p:spPr>
          <p:txBody>
            <a:bodyPr wrap="square">
              <a:spAutoFit/>
            </a:bodyPr>
            <a:lstStyle/>
            <a:p>
              <a:pPr marR="538480" lvl="0" algn="just">
                <a:lnSpc>
                  <a:spcPct val="117000"/>
                </a:lnSpc>
                <a:spcBef>
                  <a:spcPts val="460"/>
                </a:spcBef>
                <a:spcAft>
                  <a:spcPts val="0"/>
                </a:spcAft>
                <a:tabLst>
                  <a:tab pos="1059815" algn="l"/>
                </a:tabLst>
              </a:pPr>
              <a:r>
                <a:rPr lang="vi-VN" sz="2600" dirty="0">
                  <a:solidFill>
                    <a:srgbClr val="221E1F"/>
                  </a:solidFill>
                  <a:latin typeface="#9Slide03 Ample" panose="02000000000000000000" pitchFamily="2" charset="0"/>
                  <a:ea typeface="Arial MT"/>
                  <a:cs typeface="Arial MT"/>
                </a:rPr>
                <a:t>Không gian, thời gian thực</a:t>
              </a:r>
              <a:r>
                <a:rPr lang="en-US" sz="2600" dirty="0">
                  <a:solidFill>
                    <a:srgbClr val="221E1F"/>
                  </a:solidFill>
                  <a:latin typeface="#9Slide03 Ample" panose="02000000000000000000" pitchFamily="2" charset="0"/>
                  <a:ea typeface="Arial MT"/>
                  <a:cs typeface="Arial MT"/>
                </a:rPr>
                <a:t>: </a:t>
              </a:r>
              <a:r>
                <a:rPr lang="vi-VN"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địa danh (bến đò Hoàng Giang, ải Chi Lăng), thời điểm (cuối đời Khai Đại nhà Hồ), sự kiện (quân Minh xâm lược),</a:t>
              </a:r>
              <a:r>
                <a:rPr lang="en-US"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endParaRPr lang="en-US"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endParaRPr>
            </a:p>
          </p:txBody>
        </p:sp>
      </p:grpSp>
      <p:grpSp>
        <p:nvGrpSpPr>
          <p:cNvPr id="16" name="Group 15">
            <a:extLst>
              <a:ext uri="{FF2B5EF4-FFF2-40B4-BE49-F238E27FC236}">
                <a16:creationId xmlns:a16="http://schemas.microsoft.com/office/drawing/2014/main" id="{723AB367-71D5-484D-8C18-ADE76224E540}"/>
              </a:ext>
            </a:extLst>
          </p:cNvPr>
          <p:cNvGrpSpPr/>
          <p:nvPr/>
        </p:nvGrpSpPr>
        <p:grpSpPr>
          <a:xfrm>
            <a:off x="3276846" y="4325460"/>
            <a:ext cx="5973834" cy="1813556"/>
            <a:chOff x="8313951" y="837683"/>
            <a:chExt cx="5333969" cy="1813556"/>
          </a:xfrm>
        </p:grpSpPr>
        <p:sp>
          <p:nvSpPr>
            <p:cNvPr id="18" name="Rectangle: Rounded Corners 17">
              <a:extLst>
                <a:ext uri="{FF2B5EF4-FFF2-40B4-BE49-F238E27FC236}">
                  <a16:creationId xmlns:a16="http://schemas.microsoft.com/office/drawing/2014/main" id="{B81C2D20-D290-41D7-A633-F4477CBC1B41}"/>
                </a:ext>
              </a:extLst>
            </p:cNvPr>
            <p:cNvSpPr/>
            <p:nvPr/>
          </p:nvSpPr>
          <p:spPr>
            <a:xfrm>
              <a:off x="8313951" y="837683"/>
              <a:ext cx="5012711" cy="1813556"/>
            </a:xfrm>
            <a:custGeom>
              <a:avLst/>
              <a:gdLst>
                <a:gd name="connsiteX0" fmla="*/ 0 w 5012711"/>
                <a:gd name="connsiteY0" fmla="*/ 239353 h 1813556"/>
                <a:gd name="connsiteX1" fmla="*/ 239353 w 5012711"/>
                <a:gd name="connsiteY1" fmla="*/ 0 h 1813556"/>
                <a:gd name="connsiteX2" fmla="*/ 887068 w 5012711"/>
                <a:gd name="connsiteY2" fmla="*/ 0 h 1813556"/>
                <a:gd name="connsiteX3" fmla="*/ 1580123 w 5012711"/>
                <a:gd name="connsiteY3" fmla="*/ 0 h 1813556"/>
                <a:gd name="connsiteX4" fmla="*/ 2273178 w 5012711"/>
                <a:gd name="connsiteY4" fmla="*/ 0 h 1813556"/>
                <a:gd name="connsiteX5" fmla="*/ 2875553 w 5012711"/>
                <a:gd name="connsiteY5" fmla="*/ 0 h 1813556"/>
                <a:gd name="connsiteX6" fmla="*/ 3477928 w 5012711"/>
                <a:gd name="connsiteY6" fmla="*/ 0 h 1813556"/>
                <a:gd name="connsiteX7" fmla="*/ 4125643 w 5012711"/>
                <a:gd name="connsiteY7" fmla="*/ 0 h 1813556"/>
                <a:gd name="connsiteX8" fmla="*/ 4773358 w 5012711"/>
                <a:gd name="connsiteY8" fmla="*/ 0 h 1813556"/>
                <a:gd name="connsiteX9" fmla="*/ 5012711 w 5012711"/>
                <a:gd name="connsiteY9" fmla="*/ 239353 h 1813556"/>
                <a:gd name="connsiteX10" fmla="*/ 5012711 w 5012711"/>
                <a:gd name="connsiteY10" fmla="*/ 880081 h 1813556"/>
                <a:gd name="connsiteX11" fmla="*/ 5012711 w 5012711"/>
                <a:gd name="connsiteY11" fmla="*/ 1574203 h 1813556"/>
                <a:gd name="connsiteX12" fmla="*/ 4773358 w 5012711"/>
                <a:gd name="connsiteY12" fmla="*/ 1813556 h 1813556"/>
                <a:gd name="connsiteX13" fmla="*/ 4034963 w 5012711"/>
                <a:gd name="connsiteY13" fmla="*/ 1813556 h 1813556"/>
                <a:gd name="connsiteX14" fmla="*/ 3387248 w 5012711"/>
                <a:gd name="connsiteY14" fmla="*/ 1813556 h 1813556"/>
                <a:gd name="connsiteX15" fmla="*/ 2648853 w 5012711"/>
                <a:gd name="connsiteY15" fmla="*/ 1813556 h 1813556"/>
                <a:gd name="connsiteX16" fmla="*/ 2137158 w 5012711"/>
                <a:gd name="connsiteY16" fmla="*/ 1813556 h 1813556"/>
                <a:gd name="connsiteX17" fmla="*/ 1625463 w 5012711"/>
                <a:gd name="connsiteY17" fmla="*/ 1813556 h 1813556"/>
                <a:gd name="connsiteX18" fmla="*/ 1068428 w 5012711"/>
                <a:gd name="connsiteY18" fmla="*/ 1813556 h 1813556"/>
                <a:gd name="connsiteX19" fmla="*/ 239353 w 5012711"/>
                <a:gd name="connsiteY19" fmla="*/ 1813556 h 1813556"/>
                <a:gd name="connsiteX20" fmla="*/ 0 w 5012711"/>
                <a:gd name="connsiteY20" fmla="*/ 1574203 h 1813556"/>
                <a:gd name="connsiteX21" fmla="*/ 0 w 5012711"/>
                <a:gd name="connsiteY21" fmla="*/ 933475 h 1813556"/>
                <a:gd name="connsiteX22" fmla="*/ 0 w 5012711"/>
                <a:gd name="connsiteY22" fmla="*/ 239353 h 18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12711" h="1813556" fill="none" extrusionOk="0">
                  <a:moveTo>
                    <a:pt x="0" y="239353"/>
                  </a:moveTo>
                  <a:cubicBezTo>
                    <a:pt x="-10720" y="107177"/>
                    <a:pt x="132301" y="3136"/>
                    <a:pt x="239353" y="0"/>
                  </a:cubicBezTo>
                  <a:cubicBezTo>
                    <a:pt x="445081" y="-19268"/>
                    <a:pt x="583472" y="12757"/>
                    <a:pt x="887068" y="0"/>
                  </a:cubicBezTo>
                  <a:cubicBezTo>
                    <a:pt x="1190665" y="-12757"/>
                    <a:pt x="1384783" y="-4280"/>
                    <a:pt x="1580123" y="0"/>
                  </a:cubicBezTo>
                  <a:cubicBezTo>
                    <a:pt x="1775464" y="4280"/>
                    <a:pt x="2055334" y="-32264"/>
                    <a:pt x="2273178" y="0"/>
                  </a:cubicBezTo>
                  <a:cubicBezTo>
                    <a:pt x="2491022" y="32264"/>
                    <a:pt x="2752830" y="17154"/>
                    <a:pt x="2875553" y="0"/>
                  </a:cubicBezTo>
                  <a:cubicBezTo>
                    <a:pt x="2998277" y="-17154"/>
                    <a:pt x="3284563" y="-5925"/>
                    <a:pt x="3477928" y="0"/>
                  </a:cubicBezTo>
                  <a:cubicBezTo>
                    <a:pt x="3671293" y="5925"/>
                    <a:pt x="3970795" y="-18169"/>
                    <a:pt x="4125643" y="0"/>
                  </a:cubicBezTo>
                  <a:cubicBezTo>
                    <a:pt x="4280492" y="18169"/>
                    <a:pt x="4599791" y="-18858"/>
                    <a:pt x="4773358" y="0"/>
                  </a:cubicBezTo>
                  <a:cubicBezTo>
                    <a:pt x="4896201" y="-2765"/>
                    <a:pt x="5018766" y="134574"/>
                    <a:pt x="5012711" y="239353"/>
                  </a:cubicBezTo>
                  <a:cubicBezTo>
                    <a:pt x="4989383" y="428344"/>
                    <a:pt x="5016280" y="658303"/>
                    <a:pt x="5012711" y="880081"/>
                  </a:cubicBezTo>
                  <a:cubicBezTo>
                    <a:pt x="5009142" y="1101859"/>
                    <a:pt x="5006126" y="1410848"/>
                    <a:pt x="5012711" y="1574203"/>
                  </a:cubicBezTo>
                  <a:cubicBezTo>
                    <a:pt x="5007128" y="1707915"/>
                    <a:pt x="4897829" y="1823705"/>
                    <a:pt x="4773358" y="1813556"/>
                  </a:cubicBezTo>
                  <a:cubicBezTo>
                    <a:pt x="4477729" y="1827213"/>
                    <a:pt x="4293754" y="1828778"/>
                    <a:pt x="4034963" y="1813556"/>
                  </a:cubicBezTo>
                  <a:cubicBezTo>
                    <a:pt x="3776172" y="1798334"/>
                    <a:pt x="3650545" y="1822532"/>
                    <a:pt x="3387248" y="1813556"/>
                  </a:cubicBezTo>
                  <a:cubicBezTo>
                    <a:pt x="3123952" y="1804580"/>
                    <a:pt x="2914006" y="1792307"/>
                    <a:pt x="2648853" y="1813556"/>
                  </a:cubicBezTo>
                  <a:cubicBezTo>
                    <a:pt x="2383701" y="1834805"/>
                    <a:pt x="2365219" y="1795178"/>
                    <a:pt x="2137158" y="1813556"/>
                  </a:cubicBezTo>
                  <a:cubicBezTo>
                    <a:pt x="1909097" y="1831934"/>
                    <a:pt x="1780501" y="1791393"/>
                    <a:pt x="1625463" y="1813556"/>
                  </a:cubicBezTo>
                  <a:cubicBezTo>
                    <a:pt x="1470425" y="1835719"/>
                    <a:pt x="1339420" y="1786866"/>
                    <a:pt x="1068428" y="1813556"/>
                  </a:cubicBezTo>
                  <a:cubicBezTo>
                    <a:pt x="797436" y="1840246"/>
                    <a:pt x="608530" y="1794183"/>
                    <a:pt x="239353" y="1813556"/>
                  </a:cubicBezTo>
                  <a:cubicBezTo>
                    <a:pt x="101436" y="1815375"/>
                    <a:pt x="6871" y="1704714"/>
                    <a:pt x="0" y="1574203"/>
                  </a:cubicBezTo>
                  <a:cubicBezTo>
                    <a:pt x="7846" y="1299748"/>
                    <a:pt x="17298" y="1162299"/>
                    <a:pt x="0" y="933475"/>
                  </a:cubicBezTo>
                  <a:cubicBezTo>
                    <a:pt x="-17298" y="704651"/>
                    <a:pt x="15008" y="418863"/>
                    <a:pt x="0" y="239353"/>
                  </a:cubicBezTo>
                  <a:close/>
                </a:path>
                <a:path w="5012711" h="1813556" stroke="0" extrusionOk="0">
                  <a:moveTo>
                    <a:pt x="0" y="239353"/>
                  </a:moveTo>
                  <a:cubicBezTo>
                    <a:pt x="-28115" y="123900"/>
                    <a:pt x="114029" y="2695"/>
                    <a:pt x="239353" y="0"/>
                  </a:cubicBezTo>
                  <a:cubicBezTo>
                    <a:pt x="372107" y="-15021"/>
                    <a:pt x="536277" y="17198"/>
                    <a:pt x="751048" y="0"/>
                  </a:cubicBezTo>
                  <a:cubicBezTo>
                    <a:pt x="965819" y="-17198"/>
                    <a:pt x="1188403" y="-23061"/>
                    <a:pt x="1353423" y="0"/>
                  </a:cubicBezTo>
                  <a:cubicBezTo>
                    <a:pt x="1518443" y="23061"/>
                    <a:pt x="1744119" y="-17776"/>
                    <a:pt x="1865118" y="0"/>
                  </a:cubicBezTo>
                  <a:cubicBezTo>
                    <a:pt x="1986117" y="17776"/>
                    <a:pt x="2318136" y="2480"/>
                    <a:pt x="2558173" y="0"/>
                  </a:cubicBezTo>
                  <a:cubicBezTo>
                    <a:pt x="2798211" y="-2480"/>
                    <a:pt x="2938622" y="-29588"/>
                    <a:pt x="3296568" y="0"/>
                  </a:cubicBezTo>
                  <a:cubicBezTo>
                    <a:pt x="3654515" y="29588"/>
                    <a:pt x="3631553" y="14036"/>
                    <a:pt x="3898943" y="0"/>
                  </a:cubicBezTo>
                  <a:cubicBezTo>
                    <a:pt x="4166334" y="-14036"/>
                    <a:pt x="4587513" y="-9058"/>
                    <a:pt x="4773358" y="0"/>
                  </a:cubicBezTo>
                  <a:cubicBezTo>
                    <a:pt x="4898352" y="-870"/>
                    <a:pt x="4991808" y="122995"/>
                    <a:pt x="5012711" y="239353"/>
                  </a:cubicBezTo>
                  <a:cubicBezTo>
                    <a:pt x="5007078" y="486547"/>
                    <a:pt x="5045157" y="606964"/>
                    <a:pt x="5012711" y="893430"/>
                  </a:cubicBezTo>
                  <a:cubicBezTo>
                    <a:pt x="4980265" y="1179896"/>
                    <a:pt x="5032705" y="1356101"/>
                    <a:pt x="5012711" y="1574203"/>
                  </a:cubicBezTo>
                  <a:cubicBezTo>
                    <a:pt x="5021134" y="1703373"/>
                    <a:pt x="4913127" y="1789902"/>
                    <a:pt x="4773358" y="1813556"/>
                  </a:cubicBezTo>
                  <a:cubicBezTo>
                    <a:pt x="4548611" y="1799447"/>
                    <a:pt x="4221742" y="1798421"/>
                    <a:pt x="4034963" y="1813556"/>
                  </a:cubicBezTo>
                  <a:cubicBezTo>
                    <a:pt x="3848185" y="1828691"/>
                    <a:pt x="3689789" y="1790880"/>
                    <a:pt x="3477928" y="1813556"/>
                  </a:cubicBezTo>
                  <a:cubicBezTo>
                    <a:pt x="3266068" y="1836232"/>
                    <a:pt x="3032908" y="1811282"/>
                    <a:pt x="2920893" y="1813556"/>
                  </a:cubicBezTo>
                  <a:cubicBezTo>
                    <a:pt x="2808878" y="1815830"/>
                    <a:pt x="2437269" y="1827576"/>
                    <a:pt x="2227838" y="1813556"/>
                  </a:cubicBezTo>
                  <a:cubicBezTo>
                    <a:pt x="2018407" y="1799536"/>
                    <a:pt x="1813386" y="1816368"/>
                    <a:pt x="1534783" y="1813556"/>
                  </a:cubicBezTo>
                  <a:cubicBezTo>
                    <a:pt x="1256180" y="1810744"/>
                    <a:pt x="1091647" y="1839445"/>
                    <a:pt x="887068" y="1813556"/>
                  </a:cubicBezTo>
                  <a:cubicBezTo>
                    <a:pt x="682489" y="1787667"/>
                    <a:pt x="380040" y="1817732"/>
                    <a:pt x="239353" y="1813556"/>
                  </a:cubicBezTo>
                  <a:cubicBezTo>
                    <a:pt x="88635" y="1810601"/>
                    <a:pt x="23514" y="1697701"/>
                    <a:pt x="0" y="1574203"/>
                  </a:cubicBezTo>
                  <a:cubicBezTo>
                    <a:pt x="-12052" y="1399382"/>
                    <a:pt x="11453" y="1117630"/>
                    <a:pt x="0" y="933475"/>
                  </a:cubicBezTo>
                  <a:cubicBezTo>
                    <a:pt x="-11453" y="749320"/>
                    <a:pt x="31493" y="422593"/>
                    <a:pt x="0" y="239353"/>
                  </a:cubicBezTo>
                  <a:close/>
                </a:path>
              </a:pathLst>
            </a:custGeom>
            <a:solidFill>
              <a:schemeClr val="bg1"/>
            </a:solidFill>
            <a:ln>
              <a:extLst>
                <a:ext uri="{C807C97D-BFC1-408E-A445-0C87EB9F89A2}">
                  <ask:lineSketchStyleProps xmlns="" xmlns:ask="http://schemas.microsoft.com/office/drawing/2018/sketchyshapes" sd="3625870061">
                    <a:prstGeom prst="roundRect">
                      <a:avLst>
                        <a:gd name="adj" fmla="val 1319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538480" lvl="0" algn="just">
                <a:lnSpc>
                  <a:spcPct val="117000"/>
                </a:lnSpc>
                <a:spcBef>
                  <a:spcPts val="460"/>
                </a:spcBef>
                <a:spcAft>
                  <a:spcPts val="0"/>
                </a:spcAft>
                <a:tabLst>
                  <a:tab pos="1059815" algn="l"/>
                </a:tabLst>
              </a:pPr>
              <a:endParaRPr lang="en-US" sz="2600" i="1"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9" name="TextBox 18">
              <a:extLst>
                <a:ext uri="{FF2B5EF4-FFF2-40B4-BE49-F238E27FC236}">
                  <a16:creationId xmlns:a16="http://schemas.microsoft.com/office/drawing/2014/main" id="{4100DFDE-4895-442E-B554-310E27D6053A}"/>
                </a:ext>
              </a:extLst>
            </p:cNvPr>
            <p:cNvSpPr txBox="1"/>
            <p:nvPr/>
          </p:nvSpPr>
          <p:spPr>
            <a:xfrm>
              <a:off x="8477485" y="943958"/>
              <a:ext cx="5170435" cy="1464503"/>
            </a:xfrm>
            <a:prstGeom prst="rect">
              <a:avLst/>
            </a:prstGeom>
            <a:noFill/>
          </p:spPr>
          <p:txBody>
            <a:bodyPr wrap="square">
              <a:spAutoFit/>
            </a:bodyPr>
            <a:lstStyle/>
            <a:p>
              <a:pPr marR="538480" lvl="0" algn="just">
                <a:lnSpc>
                  <a:spcPct val="117000"/>
                </a:lnSpc>
                <a:spcBef>
                  <a:spcPts val="460"/>
                </a:spcBef>
                <a:spcAft>
                  <a:spcPts val="0"/>
                </a:spcAft>
                <a:tabLst>
                  <a:tab pos="1059815" algn="l"/>
                </a:tabLst>
              </a:pPr>
              <a:r>
                <a:rPr lang="vi-VN" sz="2600" dirty="0">
                  <a:solidFill>
                    <a:srgbClr val="221E1F"/>
                  </a:solidFill>
                  <a:latin typeface="#9Slide03 Ample" panose="02000000000000000000" pitchFamily="2" charset="0"/>
                  <a:ea typeface="Arial MT"/>
                  <a:cs typeface="Arial MT"/>
                </a:rPr>
                <a:t>Không gian, thời gian </a:t>
              </a:r>
              <a:r>
                <a:rPr lang="en-US" sz="2600" dirty="0" err="1">
                  <a:solidFill>
                    <a:srgbClr val="221E1F"/>
                  </a:solidFill>
                  <a:latin typeface="#9Slide03 Ample" panose="02000000000000000000" pitchFamily="2" charset="0"/>
                  <a:ea typeface="Arial MT"/>
                  <a:cs typeface="Arial MT"/>
                </a:rPr>
                <a:t>ảo</a:t>
              </a:r>
              <a:r>
                <a:rPr lang="en-US" sz="2600" dirty="0">
                  <a:solidFill>
                    <a:srgbClr val="221E1F"/>
                  </a:solidFill>
                  <a:latin typeface="#9Slide03 Ample" panose="02000000000000000000" pitchFamily="2" charset="0"/>
                  <a:ea typeface="Arial MT"/>
                  <a:cs typeface="Arial MT"/>
                </a:rPr>
                <a:t>: </a:t>
              </a:r>
              <a:r>
                <a:rPr lang="vi-VN"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địa danh (</a:t>
              </a:r>
              <a:r>
                <a:rPr lang="en-US" sz="26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giấc</a:t>
              </a:r>
              <a:r>
                <a:rPr lang="en-US"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6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mộng</a:t>
              </a:r>
              <a:r>
                <a:rPr lang="en-US"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6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của</a:t>
              </a:r>
              <a:r>
                <a:rPr lang="en-US"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Phan Lang, </a:t>
              </a:r>
              <a:r>
                <a:rPr lang="en-US" sz="26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động</a:t>
              </a:r>
              <a:r>
                <a:rPr lang="en-US"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6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rùa</a:t>
              </a:r>
              <a:r>
                <a:rPr lang="en-US"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6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của</a:t>
              </a:r>
              <a:r>
                <a:rPr lang="en-US"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Linh Phi, </a:t>
              </a:r>
              <a:r>
                <a:rPr lang="en-US" sz="26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gác</a:t>
              </a:r>
              <a:r>
                <a:rPr lang="en-US"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6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Triêu</a:t>
              </a:r>
              <a:r>
                <a:rPr lang="en-US"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6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Dương</a:t>
              </a:r>
              <a:r>
                <a:rPr lang="vi-VN"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6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p>
          </p:txBody>
        </p:sp>
      </p:grpSp>
      <p:sp>
        <p:nvSpPr>
          <p:cNvPr id="14" name="9Slide.vn 5">
            <a:extLst>
              <a:ext uri="{FF2B5EF4-FFF2-40B4-BE49-F238E27FC236}">
                <a16:creationId xmlns:a16="http://schemas.microsoft.com/office/drawing/2014/main" id="{80622337-10E8-47C4-A2E5-33049B8A6A5E}"/>
              </a:ext>
            </a:extLst>
          </p:cNvPr>
          <p:cNvSpPr txBox="1">
            <a:spLocks/>
          </p:cNvSpPr>
          <p:nvPr/>
        </p:nvSpPr>
        <p:spPr>
          <a:xfrm>
            <a:off x="0" y="247173"/>
            <a:ext cx="5508515" cy="70788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lgn="ctr">
              <a:buAutoNum type="arabicPeriod"/>
            </a:pPr>
            <a:r>
              <a:rPr lang="en-US" sz="3600" dirty="0" err="1">
                <a:solidFill>
                  <a:srgbClr val="FF0000"/>
                </a:solidFill>
                <a:latin typeface="#9Slide05 SVNMercury Script" pitchFamily="2" charset="0"/>
              </a:rPr>
              <a:t>Bối</a:t>
            </a:r>
            <a:r>
              <a:rPr lang="en-US" sz="3600" dirty="0">
                <a:solidFill>
                  <a:srgbClr val="FF0000"/>
                </a:solidFill>
                <a:latin typeface="#9Slide05 SVNMercury Script" pitchFamily="2" charset="0"/>
              </a:rPr>
              <a:t> </a:t>
            </a:r>
            <a:r>
              <a:rPr lang="en-US" sz="3600" dirty="0" err="1">
                <a:solidFill>
                  <a:srgbClr val="FF0000"/>
                </a:solidFill>
                <a:latin typeface="#9Slide05 SVNMercury Script" pitchFamily="2" charset="0"/>
              </a:rPr>
              <a:t>cảnh</a:t>
            </a:r>
            <a:r>
              <a:rPr lang="en-US" sz="3600" dirty="0">
                <a:solidFill>
                  <a:srgbClr val="FF0000"/>
                </a:solidFill>
                <a:latin typeface="#9Slide05 SVNMercury Script" pitchFamily="2" charset="0"/>
              </a:rPr>
              <a:t> </a:t>
            </a:r>
            <a:r>
              <a:rPr lang="en-US" sz="3600" dirty="0" err="1">
                <a:solidFill>
                  <a:srgbClr val="FF0000"/>
                </a:solidFill>
                <a:latin typeface="#9Slide05 SVNMercury Script" pitchFamily="2" charset="0"/>
              </a:rPr>
              <a:t>và</a:t>
            </a:r>
            <a:r>
              <a:rPr lang="en-US" sz="3600" dirty="0">
                <a:solidFill>
                  <a:srgbClr val="FF0000"/>
                </a:solidFill>
                <a:latin typeface="#9Slide05 SVNMercury Script" pitchFamily="2" charset="0"/>
              </a:rPr>
              <a:t> </a:t>
            </a:r>
            <a:r>
              <a:rPr lang="en-US" sz="3600" dirty="0" err="1">
                <a:solidFill>
                  <a:srgbClr val="FF0000"/>
                </a:solidFill>
                <a:latin typeface="#9Slide05 SVNMercury Script" pitchFamily="2" charset="0"/>
              </a:rPr>
              <a:t>cốt</a:t>
            </a:r>
            <a:r>
              <a:rPr lang="en-US" sz="3600" dirty="0">
                <a:solidFill>
                  <a:srgbClr val="FF0000"/>
                </a:solidFill>
                <a:latin typeface="#9Slide05 SVNMercury Script" pitchFamily="2" charset="0"/>
              </a:rPr>
              <a:t> </a:t>
            </a:r>
            <a:r>
              <a:rPr lang="en-US" sz="3600" dirty="0" err="1">
                <a:solidFill>
                  <a:srgbClr val="FF0000"/>
                </a:solidFill>
                <a:latin typeface="#9Slide05 SVNMercury Script" pitchFamily="2" charset="0"/>
              </a:rPr>
              <a:t>truyện</a:t>
            </a:r>
            <a:endParaRPr lang="en-US" sz="3600" dirty="0">
              <a:solidFill>
                <a:srgbClr val="FF0000"/>
              </a:solidFill>
              <a:latin typeface="#9Slide05 SVNMercury Script" pitchFamily="2" charset="0"/>
            </a:endParaRPr>
          </a:p>
          <a:p>
            <a:pPr algn="ctr"/>
            <a:endParaRPr lang="en-US" sz="3600" dirty="0">
              <a:solidFill>
                <a:srgbClr val="FF0000"/>
              </a:solidFill>
              <a:latin typeface="#9Slide05 SVNMercury Script" pitchFamily="2" charset="0"/>
            </a:endParaRPr>
          </a:p>
          <a:p>
            <a:pPr algn="just"/>
            <a:r>
              <a:rPr lang="en-US" sz="3600" dirty="0">
                <a:solidFill>
                  <a:srgbClr val="FF0000"/>
                </a:solidFill>
                <a:latin typeface="#9Slide05 SVNMercury Script" pitchFamily="2" charset="0"/>
              </a:rPr>
              <a:t>a. </a:t>
            </a:r>
            <a:r>
              <a:rPr lang="en-US" sz="3600" dirty="0" err="1">
                <a:solidFill>
                  <a:srgbClr val="FF0000"/>
                </a:solidFill>
                <a:latin typeface="#9Slide05 SVNMercury Script" pitchFamily="2" charset="0"/>
              </a:rPr>
              <a:t>Bối</a:t>
            </a:r>
            <a:r>
              <a:rPr lang="en-US" sz="3600" dirty="0">
                <a:solidFill>
                  <a:srgbClr val="FF0000"/>
                </a:solidFill>
                <a:latin typeface="#9Slide05 SVNMercury Script" pitchFamily="2" charset="0"/>
              </a:rPr>
              <a:t> </a:t>
            </a:r>
            <a:r>
              <a:rPr lang="en-US" sz="3600" dirty="0" err="1">
                <a:solidFill>
                  <a:srgbClr val="FF0000"/>
                </a:solidFill>
                <a:latin typeface="#9Slide05 SVNMercury Script" pitchFamily="2" charset="0"/>
              </a:rPr>
              <a:t>cảnh</a:t>
            </a:r>
            <a:endParaRPr lang="en-US" sz="3600" dirty="0">
              <a:solidFill>
                <a:srgbClr val="FF0000"/>
              </a:solidFill>
              <a:latin typeface="#9Slide05 SVNMercury Script" pitchFamily="2" charset="0"/>
            </a:endParaRPr>
          </a:p>
        </p:txBody>
      </p:sp>
      <p:sp>
        <p:nvSpPr>
          <p:cNvPr id="3" name="Right Brace 2">
            <a:extLst>
              <a:ext uri="{FF2B5EF4-FFF2-40B4-BE49-F238E27FC236}">
                <a16:creationId xmlns:a16="http://schemas.microsoft.com/office/drawing/2014/main" id="{2AF65D7F-9BF8-4C55-95D0-B52F32421C7B}"/>
              </a:ext>
            </a:extLst>
          </p:cNvPr>
          <p:cNvSpPr/>
          <p:nvPr/>
        </p:nvSpPr>
        <p:spPr>
          <a:xfrm>
            <a:off x="9159240" y="2011680"/>
            <a:ext cx="640080" cy="3884558"/>
          </a:xfrm>
          <a:prstGeom prst="rightBrace">
            <a:avLst>
              <a:gd name="adj1" fmla="val 8928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Box 19">
            <a:extLst>
              <a:ext uri="{FF2B5EF4-FFF2-40B4-BE49-F238E27FC236}">
                <a16:creationId xmlns:a16="http://schemas.microsoft.com/office/drawing/2014/main" id="{571F5416-B9B2-4B1A-97F2-6E6F6F193D7D}"/>
              </a:ext>
            </a:extLst>
          </p:cNvPr>
          <p:cNvSpPr txBox="1"/>
          <p:nvPr/>
        </p:nvSpPr>
        <p:spPr>
          <a:xfrm>
            <a:off x="10159116" y="2834742"/>
            <a:ext cx="2230732" cy="2402068"/>
          </a:xfrm>
          <a:prstGeom prst="rect">
            <a:avLst/>
          </a:prstGeom>
          <a:noFill/>
        </p:spPr>
        <p:txBody>
          <a:bodyPr wrap="square">
            <a:spAutoFit/>
          </a:bodyPr>
          <a:lstStyle/>
          <a:p>
            <a:pPr marR="538480" lvl="0" algn="just">
              <a:lnSpc>
                <a:spcPct val="117000"/>
              </a:lnSpc>
              <a:spcBef>
                <a:spcPts val="460"/>
              </a:spcBef>
              <a:spcAft>
                <a:spcPts val="0"/>
              </a:spcAft>
              <a:tabLst>
                <a:tab pos="1059815" algn="l"/>
              </a:tabLst>
            </a:pPr>
            <a:r>
              <a:rPr lang="en-US" sz="2600" dirty="0">
                <a:solidFill>
                  <a:srgbClr val="0070C0"/>
                </a:solidFill>
                <a:latin typeface="#9Slide03 Ample" panose="02000000000000000000" pitchFamily="2" charset="0"/>
                <a:ea typeface="Arial MT"/>
                <a:cs typeface="Arial MT"/>
              </a:rPr>
              <a:t>Phan Lang </a:t>
            </a:r>
            <a:r>
              <a:rPr lang="en-US" sz="2600" dirty="0" err="1">
                <a:solidFill>
                  <a:srgbClr val="0070C0"/>
                </a:solidFill>
                <a:latin typeface="#9Slide03 Ample" panose="02000000000000000000" pitchFamily="2" charset="0"/>
                <a:ea typeface="Arial MT"/>
                <a:cs typeface="Arial MT"/>
              </a:rPr>
              <a:t>là</a:t>
            </a:r>
            <a:r>
              <a:rPr lang="en-US" sz="2600" dirty="0">
                <a:solidFill>
                  <a:srgbClr val="0070C0"/>
                </a:solidFill>
                <a:latin typeface="#9Slide03 Ample" panose="02000000000000000000" pitchFamily="2" charset="0"/>
                <a:ea typeface="Arial MT"/>
                <a:cs typeface="Arial MT"/>
              </a:rPr>
              <a:t> </a:t>
            </a:r>
            <a:r>
              <a:rPr lang="en-US" sz="2600" dirty="0" err="1">
                <a:solidFill>
                  <a:srgbClr val="0070C0"/>
                </a:solidFill>
                <a:latin typeface="#9Slide03 Ample" panose="02000000000000000000" pitchFamily="2" charset="0"/>
                <a:ea typeface="Arial MT"/>
                <a:cs typeface="Arial MT"/>
              </a:rPr>
              <a:t>cầu</a:t>
            </a:r>
            <a:r>
              <a:rPr lang="en-US" sz="2600" dirty="0">
                <a:solidFill>
                  <a:srgbClr val="0070C0"/>
                </a:solidFill>
                <a:latin typeface="#9Slide03 Ample" panose="02000000000000000000" pitchFamily="2" charset="0"/>
                <a:ea typeface="Arial MT"/>
                <a:cs typeface="Arial MT"/>
              </a:rPr>
              <a:t> </a:t>
            </a:r>
            <a:r>
              <a:rPr lang="en-US" sz="2600" dirty="0" err="1">
                <a:solidFill>
                  <a:srgbClr val="0070C0"/>
                </a:solidFill>
                <a:latin typeface="#9Slide03 Ample" panose="02000000000000000000" pitchFamily="2" charset="0"/>
                <a:ea typeface="Arial MT"/>
                <a:cs typeface="Arial MT"/>
              </a:rPr>
              <a:t>nối</a:t>
            </a:r>
            <a:r>
              <a:rPr lang="en-US" sz="2600" dirty="0">
                <a:solidFill>
                  <a:srgbClr val="0070C0"/>
                </a:solidFill>
                <a:latin typeface="#9Slide03 Ample" panose="02000000000000000000" pitchFamily="2" charset="0"/>
                <a:ea typeface="Arial MT"/>
                <a:cs typeface="Arial MT"/>
              </a:rPr>
              <a:t> </a:t>
            </a:r>
            <a:r>
              <a:rPr lang="en-US" sz="2600" dirty="0" err="1">
                <a:solidFill>
                  <a:srgbClr val="0070C0"/>
                </a:solidFill>
                <a:latin typeface="#9Slide03 Ample" panose="02000000000000000000" pitchFamily="2" charset="0"/>
                <a:ea typeface="Arial MT"/>
                <a:cs typeface="Arial MT"/>
              </a:rPr>
              <a:t>giữa</a:t>
            </a:r>
            <a:r>
              <a:rPr lang="en-US" sz="2600" dirty="0">
                <a:solidFill>
                  <a:srgbClr val="0070C0"/>
                </a:solidFill>
                <a:latin typeface="#9Slide03 Ample" panose="02000000000000000000" pitchFamily="2" charset="0"/>
                <a:ea typeface="Arial MT"/>
                <a:cs typeface="Arial MT"/>
              </a:rPr>
              <a:t> 2 </a:t>
            </a:r>
            <a:r>
              <a:rPr lang="en-US" sz="2600" dirty="0" err="1">
                <a:solidFill>
                  <a:srgbClr val="0070C0"/>
                </a:solidFill>
                <a:latin typeface="#9Slide03 Ample" panose="02000000000000000000" pitchFamily="2" charset="0"/>
                <a:ea typeface="Arial MT"/>
                <a:cs typeface="Arial MT"/>
              </a:rPr>
              <a:t>bối</a:t>
            </a:r>
            <a:r>
              <a:rPr lang="en-US" sz="2600" dirty="0">
                <a:solidFill>
                  <a:srgbClr val="0070C0"/>
                </a:solidFill>
                <a:latin typeface="#9Slide03 Ample" panose="02000000000000000000" pitchFamily="2" charset="0"/>
                <a:ea typeface="Arial MT"/>
                <a:cs typeface="Arial MT"/>
              </a:rPr>
              <a:t> </a:t>
            </a:r>
            <a:r>
              <a:rPr lang="en-US" sz="2600" dirty="0" err="1">
                <a:solidFill>
                  <a:srgbClr val="0070C0"/>
                </a:solidFill>
                <a:latin typeface="#9Slide03 Ample" panose="02000000000000000000" pitchFamily="2" charset="0"/>
                <a:ea typeface="Arial MT"/>
                <a:cs typeface="Arial MT"/>
              </a:rPr>
              <a:t>cảnh</a:t>
            </a:r>
            <a:r>
              <a:rPr lang="en-US" sz="2600" dirty="0">
                <a:solidFill>
                  <a:srgbClr val="0070C0"/>
                </a:solidFill>
                <a:latin typeface="#9Slide03 Ample" panose="02000000000000000000" pitchFamily="2" charset="0"/>
                <a:ea typeface="Arial MT"/>
                <a:cs typeface="Arial MT"/>
              </a:rPr>
              <a:t> </a:t>
            </a:r>
            <a:r>
              <a:rPr lang="en-US" sz="2600" dirty="0" err="1">
                <a:solidFill>
                  <a:srgbClr val="0070C0"/>
                </a:solidFill>
                <a:latin typeface="#9Slide03 Ample" panose="02000000000000000000" pitchFamily="2" charset="0"/>
                <a:ea typeface="Arial MT"/>
                <a:cs typeface="Arial MT"/>
              </a:rPr>
              <a:t>thực</a:t>
            </a:r>
            <a:r>
              <a:rPr lang="en-US" sz="2600" dirty="0">
                <a:solidFill>
                  <a:srgbClr val="0070C0"/>
                </a:solidFill>
                <a:latin typeface="#9Slide03 Ample" panose="02000000000000000000" pitchFamily="2" charset="0"/>
                <a:ea typeface="Arial MT"/>
                <a:cs typeface="Arial MT"/>
              </a:rPr>
              <a:t> </a:t>
            </a:r>
            <a:r>
              <a:rPr lang="en-US" sz="2600" dirty="0" err="1">
                <a:solidFill>
                  <a:srgbClr val="0070C0"/>
                </a:solidFill>
                <a:latin typeface="#9Slide03 Ample" panose="02000000000000000000" pitchFamily="2" charset="0"/>
                <a:ea typeface="Arial MT"/>
                <a:cs typeface="Arial MT"/>
              </a:rPr>
              <a:t>và</a:t>
            </a:r>
            <a:r>
              <a:rPr lang="en-US" sz="2600" dirty="0">
                <a:solidFill>
                  <a:srgbClr val="0070C0"/>
                </a:solidFill>
                <a:latin typeface="#9Slide03 Ample" panose="02000000000000000000" pitchFamily="2" charset="0"/>
                <a:ea typeface="Arial MT"/>
                <a:cs typeface="Arial MT"/>
              </a:rPr>
              <a:t> </a:t>
            </a:r>
            <a:r>
              <a:rPr lang="en-US" sz="2600" dirty="0" err="1">
                <a:solidFill>
                  <a:srgbClr val="0070C0"/>
                </a:solidFill>
                <a:latin typeface="#9Slide03 Ample" panose="02000000000000000000" pitchFamily="2" charset="0"/>
                <a:ea typeface="Arial MT"/>
                <a:cs typeface="Arial MT"/>
              </a:rPr>
              <a:t>ảo</a:t>
            </a:r>
            <a:endParaRPr lang="en-US" sz="2600" i="1" dirty="0">
              <a:solidFill>
                <a:srgbClr val="0070C0"/>
              </a:solidFill>
              <a:latin typeface="#9Slide03 AmpleSoft" panose="02000000000000000000" pitchFamily="2" charset="0"/>
              <a:ea typeface="SimSun-ExtB" panose="02010609060101010101" pitchFamily="49" charset="-122"/>
              <a:cs typeface="SimSun-ExtB" panose="02010609060101010101" pitchFamily="49" charset="-122"/>
            </a:endParaRPr>
          </a:p>
        </p:txBody>
      </p:sp>
      <p:pic>
        <p:nvPicPr>
          <p:cNvPr id="4" name="Picture 3">
            <a:extLst>
              <a:ext uri="{FF2B5EF4-FFF2-40B4-BE49-F238E27FC236}">
                <a16:creationId xmlns:a16="http://schemas.microsoft.com/office/drawing/2014/main" id="{FB63F3C3-9DBF-437B-9371-5BAA9D94B24D}"/>
              </a:ext>
            </a:extLst>
          </p:cNvPr>
          <p:cNvPicPr>
            <a:picLocks noChangeAspect="1"/>
          </p:cNvPicPr>
          <p:nvPr/>
        </p:nvPicPr>
        <p:blipFill>
          <a:blip r:embed="rId3"/>
          <a:stretch>
            <a:fillRect/>
          </a:stretch>
        </p:blipFill>
        <p:spPr>
          <a:xfrm>
            <a:off x="-179684" y="2520163"/>
            <a:ext cx="3505504" cy="3164098"/>
          </a:xfrm>
          <a:prstGeom prst="rect">
            <a:avLst/>
          </a:prstGeom>
        </p:spPr>
      </p:pic>
    </p:spTree>
    <p:extLst>
      <p:ext uri="{BB962C8B-B14F-4D97-AF65-F5344CB8AC3E}">
        <p14:creationId xmlns:p14="http://schemas.microsoft.com/office/powerpoint/2010/main" val="308878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13">
            <a:extLst>
              <a:ext uri="{FF2B5EF4-FFF2-40B4-BE49-F238E27FC236}">
                <a16:creationId xmlns:a16="http://schemas.microsoft.com/office/drawing/2014/main" id="{EB56D802-FE6F-F0B2-4E40-5E0C5A8B091F}"/>
              </a:ext>
            </a:extLst>
          </p:cNvPr>
          <p:cNvSpPr txBox="1"/>
          <p:nvPr/>
        </p:nvSpPr>
        <p:spPr>
          <a:xfrm>
            <a:off x="507514" y="286560"/>
            <a:ext cx="11023600" cy="543675"/>
          </a:xfrm>
          <a:prstGeom prst="rect">
            <a:avLst/>
          </a:prstGeom>
          <a:noFill/>
        </p:spPr>
        <p:txBody>
          <a:bodyPr wrap="square" rtlCol="0">
            <a:spAutoFit/>
          </a:bodyPr>
          <a:lstStyle/>
          <a:p>
            <a:pPr algn="ctr" defTabSz="609630"/>
            <a:r>
              <a:rPr lang="en-US" sz="2933" b="1" dirty="0" err="1">
                <a:solidFill>
                  <a:prstClr val="black"/>
                </a:solidFill>
                <a:latin typeface="Times New Roman" panose="02020603050405020304" pitchFamily="18" charset="0"/>
                <a:cs typeface="Times New Roman" panose="02020603050405020304" pitchFamily="18" charset="0"/>
              </a:rPr>
              <a:t>Cốt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truyện</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1A1D2315-387E-F9E7-B8AC-651A6AAF2372}"/>
              </a:ext>
            </a:extLst>
          </p:cNvPr>
          <p:cNvSpPr txBox="1"/>
          <p:nvPr/>
        </p:nvSpPr>
        <p:spPr>
          <a:xfrm>
            <a:off x="492054" y="3652958"/>
            <a:ext cx="2386197" cy="2554930"/>
          </a:xfrm>
          <a:prstGeom prst="rect">
            <a:avLst/>
          </a:prstGeom>
          <a:solidFill>
            <a:srgbClr val="F8A4A4"/>
          </a:solidFill>
        </p:spPr>
        <p:txBody>
          <a:bodyPr wrap="square">
            <a:spAutoFit/>
          </a:bodyPr>
          <a:lstStyle/>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E817F3EB-1892-24DD-5AE5-2333D3AEAD19}"/>
              </a:ext>
            </a:extLst>
          </p:cNvPr>
          <p:cNvSpPr txBox="1"/>
          <p:nvPr/>
        </p:nvSpPr>
        <p:spPr>
          <a:xfrm>
            <a:off x="7439706" y="3615802"/>
            <a:ext cx="4260241" cy="2554930"/>
          </a:xfrm>
          <a:prstGeom prst="rect">
            <a:avLst/>
          </a:prstGeom>
          <a:solidFill>
            <a:srgbClr val="F8DF8C"/>
          </a:solidFill>
        </p:spPr>
        <p:txBody>
          <a:bodyPr wrap="square">
            <a:spAutoFit/>
          </a:bodyPr>
          <a:lstStyle/>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118" name="TextBox 117">
            <a:extLst>
              <a:ext uri="{FF2B5EF4-FFF2-40B4-BE49-F238E27FC236}">
                <a16:creationId xmlns:a16="http://schemas.microsoft.com/office/drawing/2014/main" id="{F3F27AE8-BD41-8637-B1CA-60995412F5D0}"/>
              </a:ext>
            </a:extLst>
          </p:cNvPr>
          <p:cNvSpPr txBox="1"/>
          <p:nvPr/>
        </p:nvSpPr>
        <p:spPr>
          <a:xfrm>
            <a:off x="492053" y="1006612"/>
            <a:ext cx="10887147" cy="543675"/>
          </a:xfrm>
          <a:prstGeom prst="rect">
            <a:avLst/>
          </a:prstGeom>
          <a:noFill/>
        </p:spPr>
        <p:txBody>
          <a:bodyPr wrap="square">
            <a:spAutoFit/>
          </a:bodyPr>
          <a:lstStyle/>
          <a:p>
            <a:pPr algn="ctr" defTabSz="609630"/>
            <a:r>
              <a:rPr lang="en-US" sz="2933" b="1" dirty="0" err="1">
                <a:solidFill>
                  <a:prstClr val="black"/>
                </a:solidFill>
                <a:latin typeface="Times New Roman" panose="02020603050405020304" pitchFamily="18" charset="0"/>
                <a:cs typeface="Times New Roman" panose="02020603050405020304" pitchFamily="18" charset="0"/>
              </a:rPr>
              <a:t>Sắp</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xếp</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các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sự</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việc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sau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theo</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trình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tự</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diễn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biến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của</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tác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phẩm</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119" name="TextBox 118">
            <a:extLst>
              <a:ext uri="{FF2B5EF4-FFF2-40B4-BE49-F238E27FC236}">
                <a16:creationId xmlns:a16="http://schemas.microsoft.com/office/drawing/2014/main" id="{23BE8EA0-B340-0CEA-A2EE-931615BFA4BD}"/>
              </a:ext>
            </a:extLst>
          </p:cNvPr>
          <p:cNvSpPr txBox="1"/>
          <p:nvPr/>
        </p:nvSpPr>
        <p:spPr>
          <a:xfrm>
            <a:off x="7264400" y="1726664"/>
            <a:ext cx="4435547" cy="1734064"/>
          </a:xfrm>
          <a:prstGeom prst="rect">
            <a:avLst/>
          </a:prstGeom>
          <a:solidFill>
            <a:srgbClr val="CFAD8A"/>
          </a:solidFill>
        </p:spPr>
        <p:txBody>
          <a:bodyPr wrap="square">
            <a:spAutoFit/>
          </a:bodyPr>
          <a:lstStyle/>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A76C75C8-C2A4-850E-570B-C0B6DF608380}"/>
              </a:ext>
            </a:extLst>
          </p:cNvPr>
          <p:cNvSpPr txBox="1"/>
          <p:nvPr/>
        </p:nvSpPr>
        <p:spPr>
          <a:xfrm>
            <a:off x="3307556" y="3652958"/>
            <a:ext cx="3702845" cy="2554930"/>
          </a:xfrm>
          <a:prstGeom prst="rect">
            <a:avLst/>
          </a:prstGeom>
          <a:solidFill>
            <a:srgbClr val="B0A8CB"/>
          </a:solidFill>
        </p:spPr>
        <p:txBody>
          <a:bodyPr wrap="square">
            <a:spAutoFit/>
          </a:bodyPr>
          <a:lstStyle/>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0877292-141D-DF13-DD7C-5FE5F90A5652}"/>
              </a:ext>
            </a:extLst>
          </p:cNvPr>
          <p:cNvSpPr txBox="1"/>
          <p:nvPr/>
        </p:nvSpPr>
        <p:spPr>
          <a:xfrm>
            <a:off x="492053" y="1726664"/>
            <a:ext cx="6264347" cy="1734064"/>
          </a:xfrm>
          <a:prstGeom prst="rect">
            <a:avLst/>
          </a:prstGeom>
          <a:solidFill>
            <a:srgbClr val="A8CBBD"/>
          </a:solidFill>
        </p:spPr>
        <p:txBody>
          <a:bodyPr wrap="square">
            <a:spAutoFit/>
          </a:bodyPr>
          <a:lstStyle/>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a:p>
            <a:pPr algn="just" defTabSz="609630"/>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922123F-A085-466E-AD6A-10C729869FEB}"/>
              </a:ext>
            </a:extLst>
          </p:cNvPr>
          <p:cNvSpPr txBox="1"/>
          <p:nvPr/>
        </p:nvSpPr>
        <p:spPr>
          <a:xfrm>
            <a:off x="507513" y="3637105"/>
            <a:ext cx="2370737" cy="2495170"/>
          </a:xfrm>
          <a:prstGeom prst="rect">
            <a:avLst/>
          </a:prstGeom>
          <a:noFill/>
        </p:spPr>
        <p:txBody>
          <a:bodyPr wrap="square">
            <a:spAutoFit/>
          </a:bodyPr>
          <a:lstStyle/>
          <a:p>
            <a:pPr marR="61595" algn="just">
              <a:lnSpc>
                <a:spcPct val="102000"/>
              </a:lnSpc>
              <a:spcBef>
                <a:spcPts val="130"/>
              </a:spcBef>
              <a:buClr>
                <a:srgbClr val="231F20"/>
              </a:buClr>
              <a:buSzPts val="1250"/>
              <a:tabLst>
                <a:tab pos="184785" algn="l"/>
              </a:tabLst>
            </a:pPr>
            <a:r>
              <a:rPr lang="en-US" sz="2200" spc="-1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3. </a:t>
            </a:r>
            <a:r>
              <a:rPr lang="vi-VN" sz="2200" spc="-1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ũ</a:t>
            </a:r>
            <a:r>
              <a:rPr lang="vi-VN" sz="2200" spc="-38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Thị</a:t>
            </a:r>
            <a:r>
              <a:rPr lang="vi-VN" sz="2200" spc="-38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Thiết</a:t>
            </a:r>
            <a:r>
              <a:rPr lang="vi-VN" sz="2200" spc="-38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à</a:t>
            </a:r>
            <a:r>
              <a:rPr lang="vi-VN" sz="2200" spc="-38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è</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o</a:t>
            </a:r>
            <a:r>
              <a:rPr lang="vi-VN" sz="2200" spc="-38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hư</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2200" spc="-38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đẹp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gườ</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r>
              <a:rPr lang="vi-VN" sz="2200" spc="-26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đẹp</a:t>
            </a:r>
            <a:r>
              <a:rPr lang="vi-VN" sz="2200" spc="-26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ết)</a:t>
            </a:r>
            <a:r>
              <a:rPr lang="vi-VN" sz="2200" spc="-26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lấy</a:t>
            </a:r>
            <a:r>
              <a:rPr lang="en-US"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rươ</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2200" spc="-26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2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S</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en-US"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gia</a:t>
            </a:r>
            <a:r>
              <a:rPr lang="en-US"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đình</a:t>
            </a:r>
            <a:r>
              <a:rPr lang="en-US"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khá</a:t>
            </a:r>
            <a:r>
              <a:rPr lang="en-US"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giả</a:t>
            </a:r>
            <a:r>
              <a:rPr lang="en-US"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những</a:t>
            </a:r>
            <a:r>
              <a:rPr lang="en-US"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ít</a:t>
            </a:r>
            <a:r>
              <a:rPr lang="en-US"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học</a:t>
            </a:r>
            <a:r>
              <a:rPr lang="en-US"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tính</a:t>
            </a:r>
            <a:r>
              <a:rPr lang="en-US"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hay </a:t>
            </a:r>
            <a:r>
              <a:rPr lang="en-US" sz="2200" spc="-15"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ghen</a:t>
            </a:r>
            <a:r>
              <a:rPr lang="en-US"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endParaRPr lang="en-US" sz="2200" dirty="0">
              <a:solidFill>
                <a:prstClr val="black"/>
              </a:solidFill>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0" name="TextBox 9">
            <a:extLst>
              <a:ext uri="{FF2B5EF4-FFF2-40B4-BE49-F238E27FC236}">
                <a16:creationId xmlns:a16="http://schemas.microsoft.com/office/drawing/2014/main" id="{9A1CCB1C-2A36-44AC-977F-66D388979BEF}"/>
              </a:ext>
            </a:extLst>
          </p:cNvPr>
          <p:cNvSpPr txBox="1"/>
          <p:nvPr/>
        </p:nvSpPr>
        <p:spPr>
          <a:xfrm>
            <a:off x="7455164" y="3796394"/>
            <a:ext cx="4244782" cy="1459117"/>
          </a:xfrm>
          <a:prstGeom prst="rect">
            <a:avLst/>
          </a:prstGeom>
          <a:noFill/>
        </p:spPr>
        <p:txBody>
          <a:bodyPr wrap="square">
            <a:spAutoFit/>
          </a:bodyPr>
          <a:lstStyle/>
          <a:p>
            <a:pPr marR="61595" algn="just">
              <a:lnSpc>
                <a:spcPct val="102000"/>
              </a:lnSpc>
              <a:spcBef>
                <a:spcPts val="5"/>
              </a:spcBef>
              <a:buClr>
                <a:srgbClr val="231F20"/>
              </a:buClr>
              <a:buSzPts val="1250"/>
              <a:tabLst>
                <a:tab pos="199390" algn="l"/>
              </a:tabLst>
            </a:pPr>
            <a:r>
              <a:rPr lang="en-US" sz="2200" spc="-1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5. </a:t>
            </a:r>
            <a:r>
              <a:rPr lang="vi-VN" sz="2200" spc="-1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rươ</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2200" spc="-27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S</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2200" spc="-27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đi</a:t>
            </a:r>
            <a:r>
              <a:rPr lang="vi-VN" sz="2200" spc="-27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lí</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Ở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nhà</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ũ</a:t>
            </a:r>
            <a:r>
              <a:rPr lang="vi-VN" sz="2200" spc="-28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Nươ</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2200" spc="-28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đã</a:t>
            </a:r>
            <a:r>
              <a:rPr lang="vi-VN" sz="2200" spc="-28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à</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a:t>
            </a:r>
            <a:r>
              <a:rPr lang="vi-VN" sz="2200" spc="-28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spc="-2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ò</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spc="-28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b</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ổ</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ậ</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ủa</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gười</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ợ</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lo </a:t>
            </a:r>
            <a:r>
              <a:rPr lang="en-US" sz="2200" spc="-1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cho</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con </a:t>
            </a:r>
            <a:r>
              <a:rPr lang="en-US" sz="2200" spc="-1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nhỏ</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hiếu</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thảo</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với</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mẹ</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chồng</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đến</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khi</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bà</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mất</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endParaRPr lang="en-US" sz="2200" dirty="0">
              <a:solidFill>
                <a:prstClr val="black"/>
              </a:solidFill>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1" name="TextBox 10">
            <a:extLst>
              <a:ext uri="{FF2B5EF4-FFF2-40B4-BE49-F238E27FC236}">
                <a16:creationId xmlns:a16="http://schemas.microsoft.com/office/drawing/2014/main" id="{1F9FC4E4-F4AF-4E83-86A7-AC5F4225C268}"/>
              </a:ext>
            </a:extLst>
          </p:cNvPr>
          <p:cNvSpPr txBox="1"/>
          <p:nvPr/>
        </p:nvSpPr>
        <p:spPr>
          <a:xfrm>
            <a:off x="507513" y="2044739"/>
            <a:ext cx="6279806" cy="1113766"/>
          </a:xfrm>
          <a:prstGeom prst="rect">
            <a:avLst/>
          </a:prstGeom>
          <a:noFill/>
        </p:spPr>
        <p:txBody>
          <a:bodyPr wrap="square">
            <a:spAutoFit/>
          </a:bodyPr>
          <a:lstStyle/>
          <a:p>
            <a:pPr marR="60960" algn="just">
              <a:lnSpc>
                <a:spcPct val="102000"/>
              </a:lnSpc>
              <a:buClr>
                <a:srgbClr val="231F20"/>
              </a:buClr>
              <a:buSzPts val="1250"/>
              <a:tabLst>
                <a:tab pos="184785" algn="l"/>
              </a:tabLst>
            </a:pPr>
            <a:r>
              <a:rPr lang="en-US" sz="2200" spc="-1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1. </a:t>
            </a:r>
            <a:r>
              <a:rPr lang="vi-VN" sz="2200" spc="-1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rươ</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2200" spc="-38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S</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2200" spc="-38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spc="-2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ở</a:t>
            </a:r>
            <a:r>
              <a:rPr lang="vi-VN"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về</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C</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hỉ</a:t>
            </a:r>
            <a:r>
              <a:rPr lang="vi-VN"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vì</a:t>
            </a:r>
            <a:r>
              <a:rPr lang="vi-VN"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a:t>
            </a:r>
            <a:r>
              <a:rPr lang="vi-VN" sz="2200" spc="-2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â</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u</a:t>
            </a:r>
            <a:r>
              <a:rPr lang="vi-VN"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ó</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2200" spc="-2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â</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y</a:t>
            </a:r>
            <a:r>
              <a:rPr lang="vi-VN"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ơ</a:t>
            </a:r>
            <a:r>
              <a:rPr lang="vi-VN"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ủa</a:t>
            </a:r>
            <a:r>
              <a:rPr lang="vi-VN"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đứa</a:t>
            </a:r>
            <a:r>
              <a:rPr lang="vi-VN"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o</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spc="-18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à</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chàng</a:t>
            </a:r>
            <a:r>
              <a:rPr lang="en-US" sz="2200" spc="-18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en</a:t>
            </a:r>
            <a:r>
              <a:rPr lang="vi-VN" sz="2200" spc="-18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u</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ô</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mù</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quáng</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khiến</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25"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vợ</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ả</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trầm</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mình</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tự</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tử</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endParaRPr lang="en-US" sz="2200" dirty="0">
              <a:solidFill>
                <a:prstClr val="black"/>
              </a:solidFill>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3" name="Rectangle 2">
            <a:extLst>
              <a:ext uri="{FF2B5EF4-FFF2-40B4-BE49-F238E27FC236}">
                <a16:creationId xmlns:a16="http://schemas.microsoft.com/office/drawing/2014/main" id="{67B9EB6F-0DE1-4101-9A63-0A3618C83FAA}"/>
              </a:ext>
            </a:extLst>
          </p:cNvPr>
          <p:cNvSpPr/>
          <p:nvPr/>
        </p:nvSpPr>
        <p:spPr>
          <a:xfrm>
            <a:off x="7233481" y="1864137"/>
            <a:ext cx="4420087" cy="1459117"/>
          </a:xfrm>
          <a:prstGeom prst="rect">
            <a:avLst/>
          </a:prstGeom>
        </p:spPr>
        <p:txBody>
          <a:bodyPr wrap="square">
            <a:spAutoFit/>
          </a:bodyPr>
          <a:lstStyle/>
          <a:p>
            <a:pPr marL="70485" marR="60960" lvl="0" algn="just">
              <a:lnSpc>
                <a:spcPct val="102000"/>
              </a:lnSpc>
            </a:pP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2.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 </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đã</a:t>
            </a:r>
            <a:r>
              <a:rPr lang="vi-VN" sz="2200" spc="7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được</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Linh</a:t>
            </a:r>
            <a:r>
              <a:rPr lang="vi-VN" sz="2200" spc="-1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Phi</a:t>
            </a:r>
            <a:r>
              <a:rPr lang="vi-VN" sz="2200" spc="-1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cứu</a:t>
            </a:r>
            <a:r>
              <a:rPr lang="vi-VN" sz="2200" spc="-1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để</a:t>
            </a:r>
            <a:r>
              <a:rPr lang="vi-VN" sz="2200" spc="-1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trả</a:t>
            </a:r>
            <a:r>
              <a:rPr lang="vi-VN" sz="2200" spc="-1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ơn</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Tình</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cờ</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chàng</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gặp</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Vũ</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Nương</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nên</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khuyên</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nàng</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trở</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về</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và</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chuyển</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lời</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đến</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chồng</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nàng</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endParaRPr lang="en-US" sz="2200" dirty="0">
              <a:solidFill>
                <a:prstClr val="black"/>
              </a:solidFill>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3" name="TextBox 12">
            <a:extLst>
              <a:ext uri="{FF2B5EF4-FFF2-40B4-BE49-F238E27FC236}">
                <a16:creationId xmlns:a16="http://schemas.microsoft.com/office/drawing/2014/main" id="{B55D4214-7E8F-405E-859F-AFFB75F2F398}"/>
              </a:ext>
            </a:extLst>
          </p:cNvPr>
          <p:cNvSpPr txBox="1"/>
          <p:nvPr/>
        </p:nvSpPr>
        <p:spPr>
          <a:xfrm>
            <a:off x="3285482" y="3652957"/>
            <a:ext cx="3702845" cy="1804468"/>
          </a:xfrm>
          <a:prstGeom prst="rect">
            <a:avLst/>
          </a:prstGeom>
          <a:noFill/>
        </p:spPr>
        <p:txBody>
          <a:bodyPr wrap="square">
            <a:spAutoFit/>
          </a:bodyPr>
          <a:lstStyle/>
          <a:p>
            <a:pPr marR="60960" algn="just">
              <a:lnSpc>
                <a:spcPct val="102000"/>
              </a:lnSpc>
              <a:spcBef>
                <a:spcPts val="5"/>
              </a:spcBef>
              <a:buClr>
                <a:srgbClr val="231F20"/>
              </a:buClr>
              <a:buSzPts val="1250"/>
              <a:tabLst>
                <a:tab pos="181610" algn="l"/>
              </a:tabLst>
            </a:pPr>
            <a:r>
              <a:rPr lang="en-US" sz="2200" spc="-1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4. </a:t>
            </a:r>
            <a:r>
              <a:rPr lang="vi-VN" sz="2200" spc="-1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rươ</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2200" spc="-4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S</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2200" spc="-4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a:t>
            </a:r>
            <a:r>
              <a:rPr lang="vi-VN" sz="2200" spc="-2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ậ</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a:t>
            </a:r>
            <a:r>
              <a:rPr lang="vi-VN" sz="2200" spc="-4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à</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spc="-4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ả</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spc="-4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o</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spc="-4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ũ</a:t>
            </a:r>
            <a:r>
              <a:rPr lang="vi-VN" sz="2200" spc="-40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Nươ</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spc="-2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ở</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ề</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spc="-2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ên</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s</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ô</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ó</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ới</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ch</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ồ</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a:t>
            </a:r>
            <a:r>
              <a:rPr lang="vi-VN" sz="2200" spc="-2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ấ</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y</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lời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c</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o</a:t>
            </a:r>
            <a:r>
              <a:rPr lang="vi-VN" sz="2200" spc="-19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ỏ</a:t>
            </a:r>
            <a:r>
              <a:rPr lang="vi-VN" sz="2200" spc="-19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ỗ</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spc="-19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o</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spc="-19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k</a:t>
            </a:r>
            <a:r>
              <a:rPr lang="vi-VN" sz="2200" spc="-2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u</a:t>
            </a:r>
            <a:r>
              <a:rPr lang="vi-VN" sz="2200" spc="-2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ấ</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2200" spc="-19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2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ồ</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2200" spc="-19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d</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ầ</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 d</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ầ</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b</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iến</a:t>
            </a:r>
            <a:r>
              <a:rPr lang="vi-VN" sz="2200" spc="-34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a:t>
            </a:r>
            <a:r>
              <a:rPr lang="vi-VN" sz="2200" spc="-2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ấ</a:t>
            </a:r>
            <a:r>
              <a:rPr lang="vi-VN"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endParaRPr lang="en-US" sz="2200" dirty="0">
              <a:solidFill>
                <a:prstClr val="black"/>
              </a:solidFill>
              <a:latin typeface="#9Slide03 AmpleSoft" panose="02000000000000000000" pitchFamily="2" charset="0"/>
              <a:ea typeface="SimSun-ExtB" panose="02010609060101010101" pitchFamily="49" charset="-122"/>
              <a:cs typeface="SimSun-ExtB" panose="02010609060101010101" pitchFamily="49" charset="-122"/>
            </a:endParaRPr>
          </a:p>
        </p:txBody>
      </p:sp>
    </p:spTree>
    <p:extLst>
      <p:ext uri="{BB962C8B-B14F-4D97-AF65-F5344CB8AC3E}">
        <p14:creationId xmlns:p14="http://schemas.microsoft.com/office/powerpoint/2010/main" val="32719244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9"/>
                                        </p:tgtEl>
                                        <p:attrNameLst>
                                          <p:attrName>style.visibility</p:attrName>
                                        </p:attrNameLst>
                                      </p:cBhvr>
                                      <p:to>
                                        <p:strVal val="visible"/>
                                      </p:to>
                                    </p:set>
                                    <p:animEffect transition="in" filter="barn(inVertical)">
                                      <p:cBhvr>
                                        <p:cTn id="15" dur="500"/>
                                        <p:tgtEl>
                                          <p:spTgt spid="1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barn(inVertical)">
                                      <p:cBhvr>
                                        <p:cTn id="18" dur="500"/>
                                        <p:tgtEl>
                                          <p:spTgt spid="1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barn(inVertical)">
                                      <p:cBhvr>
                                        <p:cTn id="21" dur="500"/>
                                        <p:tgtEl>
                                          <p:spTgt spid="1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barn(inVertical)">
                                      <p:cBhvr>
                                        <p:cTn id="24" dur="500"/>
                                        <p:tgtEl>
                                          <p:spTgt spid="1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p:bldP spid="119" grpId="0" animBg="1"/>
      <p:bldP spid="120" grpId="0" animBg="1"/>
      <p:bldP spid="2" grpId="0" animBg="1"/>
      <p:bldP spid="9" grpId="0"/>
      <p:bldP spid="10" grpId="0"/>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7D3817F9-0A8D-4BDC-BDFE-62FE6A816748}"/>
              </a:ext>
            </a:extLst>
          </p:cNvPr>
          <p:cNvCxnSpPr/>
          <p:nvPr/>
        </p:nvCxnSpPr>
        <p:spPr>
          <a:xfrm>
            <a:off x="166611" y="1802073"/>
            <a:ext cx="11858778" cy="186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97" y="1109135"/>
            <a:ext cx="1498765" cy="1423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4357" y="1109135"/>
            <a:ext cx="1498765" cy="1423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6617" y="1064327"/>
            <a:ext cx="1498765" cy="1463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59342C6F-C0AE-4A10-8B88-62AF7A89F6BD}"/>
              </a:ext>
            </a:extLst>
          </p:cNvPr>
          <p:cNvPicPr>
            <a:picLocks noChangeAspect="1"/>
          </p:cNvPicPr>
          <p:nvPr/>
        </p:nvPicPr>
        <p:blipFill rotWithShape="1">
          <a:blip r:embed="rId6">
            <a:extLst>
              <a:ext uri="{28A0092B-C50C-407E-A947-70E740481C1C}">
                <a14:useLocalDpi xmlns:a14="http://schemas.microsoft.com/office/drawing/2010/main" val="0"/>
              </a:ext>
            </a:extLst>
          </a:blip>
          <a:srcRect r="12245"/>
          <a:stretch/>
        </p:blipFill>
        <p:spPr>
          <a:xfrm>
            <a:off x="7693971" y="1064326"/>
            <a:ext cx="1498765" cy="1423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199159BC-3CD2-4852-AE0B-3ED88A62BE0F}"/>
              </a:ext>
            </a:extLst>
          </p:cNvPr>
          <p:cNvPicPr>
            <a:picLocks noChangeAspect="1"/>
          </p:cNvPicPr>
          <p:nvPr/>
        </p:nvPicPr>
        <p:blipFill rotWithShape="1">
          <a:blip r:embed="rId7"/>
          <a:srcRect l="17777" r="25415"/>
          <a:stretch/>
        </p:blipFill>
        <p:spPr>
          <a:xfrm>
            <a:off x="10041325" y="1064326"/>
            <a:ext cx="1498765" cy="1423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9Slide.vn 5">
            <a:extLst>
              <a:ext uri="{FF2B5EF4-FFF2-40B4-BE49-F238E27FC236}">
                <a16:creationId xmlns:a16="http://schemas.microsoft.com/office/drawing/2014/main" id="{E11667A1-37B0-482D-AA03-EC7427385492}"/>
              </a:ext>
            </a:extLst>
          </p:cNvPr>
          <p:cNvSpPr txBox="1">
            <a:spLocks/>
          </p:cNvSpPr>
          <p:nvPr/>
        </p:nvSpPr>
        <p:spPr>
          <a:xfrm>
            <a:off x="1208372" y="245661"/>
            <a:ext cx="9797831" cy="7078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dirty="0">
                <a:solidFill>
                  <a:srgbClr val="FF0000"/>
                </a:solidFill>
                <a:latin typeface="#9Slide05 SVNMercury Script" pitchFamily="2" charset="0"/>
              </a:rPr>
              <a:t>b.  </a:t>
            </a:r>
            <a:r>
              <a:rPr lang="en-US" sz="3400" dirty="0" err="1">
                <a:solidFill>
                  <a:srgbClr val="FF0000"/>
                </a:solidFill>
                <a:latin typeface="#9Slide05 SVNMercury Script" pitchFamily="2" charset="0"/>
              </a:rPr>
              <a:t>Cốt</a:t>
            </a:r>
            <a:r>
              <a:rPr lang="en-US" sz="3400" dirty="0">
                <a:solidFill>
                  <a:srgbClr val="FF0000"/>
                </a:solidFill>
                <a:latin typeface="#9Slide05 SVNMercury Script" pitchFamily="2" charset="0"/>
              </a:rPr>
              <a:t> </a:t>
            </a:r>
            <a:r>
              <a:rPr lang="en-US" sz="3400" dirty="0" err="1">
                <a:solidFill>
                  <a:srgbClr val="FF0000"/>
                </a:solidFill>
                <a:latin typeface="#9Slide05 SVNMercury Script" pitchFamily="2" charset="0"/>
              </a:rPr>
              <a:t>truyện</a:t>
            </a:r>
            <a:endParaRPr lang="en-US" sz="3400" dirty="0">
              <a:solidFill>
                <a:srgbClr val="FF0000"/>
              </a:solidFill>
              <a:latin typeface="#9Slide05 SVNMercury Script" pitchFamily="2" charset="0"/>
            </a:endParaRPr>
          </a:p>
        </p:txBody>
      </p:sp>
      <p:sp>
        <p:nvSpPr>
          <p:cNvPr id="18" name="TextBox 17">
            <a:extLst>
              <a:ext uri="{FF2B5EF4-FFF2-40B4-BE49-F238E27FC236}">
                <a16:creationId xmlns:a16="http://schemas.microsoft.com/office/drawing/2014/main" id="{E139A023-36B7-46A1-975A-BFDA7A107A6D}"/>
              </a:ext>
            </a:extLst>
          </p:cNvPr>
          <p:cNvSpPr txBox="1"/>
          <p:nvPr/>
        </p:nvSpPr>
        <p:spPr>
          <a:xfrm>
            <a:off x="337249" y="2948961"/>
            <a:ext cx="1981853" cy="3185872"/>
          </a:xfrm>
          <a:prstGeom prst="rect">
            <a:avLst/>
          </a:prstGeom>
          <a:noFill/>
        </p:spPr>
        <p:txBody>
          <a:bodyPr wrap="square">
            <a:spAutoFit/>
          </a:bodyPr>
          <a:lstStyle/>
          <a:p>
            <a:pPr marR="61595" lvl="0" algn="just">
              <a:lnSpc>
                <a:spcPct val="102000"/>
              </a:lnSpc>
              <a:spcBef>
                <a:spcPts val="130"/>
              </a:spcBef>
              <a:spcAft>
                <a:spcPts val="0"/>
              </a:spcAft>
              <a:buClr>
                <a:srgbClr val="231F20"/>
              </a:buClr>
              <a:buSzPts val="1250"/>
              <a:tabLst>
                <a:tab pos="184785" algn="l"/>
              </a:tabLst>
            </a:pPr>
            <a:r>
              <a:rPr lang="en-US" sz="2200" spc="-1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3. </a:t>
            </a:r>
            <a:r>
              <a:rPr lang="vi-VN" sz="2200" spc="-1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ũ</a:t>
            </a:r>
            <a:r>
              <a:rPr lang="vi-VN" sz="2200" spc="-38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Thị</a:t>
            </a:r>
            <a:r>
              <a:rPr lang="vi-VN" sz="2200" spc="-38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Thiết</a:t>
            </a:r>
            <a:r>
              <a:rPr lang="vi-VN" sz="2200" spc="-38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à</a:t>
            </a:r>
            <a:r>
              <a:rPr lang="vi-VN" sz="2200" spc="-38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è</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o</a:t>
            </a:r>
            <a:r>
              <a:rPr lang="vi-VN" sz="2200" spc="-38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hư</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vi-VN" sz="2200" spc="-38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đẹp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gườ</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t>
            </a:r>
            <a:r>
              <a:rPr lang="vi-VN" sz="2200" spc="-26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đẹp</a:t>
            </a:r>
            <a:r>
              <a:rPr lang="vi-VN" sz="2200" spc="-26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ết)</a:t>
            </a:r>
            <a:r>
              <a:rPr lang="vi-VN" sz="2200" spc="-26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lấy</a:t>
            </a:r>
            <a:r>
              <a:rPr lang="en-US"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rươ</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vi-VN" sz="2200" spc="-26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2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S</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en-US"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gia</a:t>
            </a:r>
            <a:r>
              <a:rPr lang="en-US"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đình</a:t>
            </a:r>
            <a:r>
              <a:rPr lang="en-US"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khá</a:t>
            </a:r>
            <a:r>
              <a:rPr lang="en-US"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giả</a:t>
            </a:r>
            <a:r>
              <a:rPr lang="en-US"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những</a:t>
            </a:r>
            <a:r>
              <a:rPr lang="en-US"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ít</a:t>
            </a:r>
            <a:r>
              <a:rPr lang="en-US"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học</a:t>
            </a:r>
            <a:r>
              <a:rPr lang="en-US"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5"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tính</a:t>
            </a:r>
            <a:r>
              <a:rPr lang="en-US"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hay </a:t>
            </a:r>
            <a:r>
              <a:rPr lang="en-US" sz="2200" spc="-15"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ghen</a:t>
            </a:r>
            <a:r>
              <a:rPr lang="en-US"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t>
            </a:r>
            <a:endParaRPr lang="en-US" sz="2200" dirty="0">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9" name="TextBox 18">
            <a:extLst>
              <a:ext uri="{FF2B5EF4-FFF2-40B4-BE49-F238E27FC236}">
                <a16:creationId xmlns:a16="http://schemas.microsoft.com/office/drawing/2014/main" id="{D3B75453-8A8D-4399-8029-D45E1087FC8D}"/>
              </a:ext>
            </a:extLst>
          </p:cNvPr>
          <p:cNvSpPr txBox="1"/>
          <p:nvPr/>
        </p:nvSpPr>
        <p:spPr>
          <a:xfrm>
            <a:off x="2788011" y="3013789"/>
            <a:ext cx="1981853" cy="3531223"/>
          </a:xfrm>
          <a:prstGeom prst="rect">
            <a:avLst/>
          </a:prstGeom>
          <a:noFill/>
        </p:spPr>
        <p:txBody>
          <a:bodyPr wrap="square">
            <a:spAutoFit/>
          </a:bodyPr>
          <a:lstStyle/>
          <a:p>
            <a:pPr marR="61595" lvl="0" algn="just">
              <a:lnSpc>
                <a:spcPct val="102000"/>
              </a:lnSpc>
              <a:spcBef>
                <a:spcPts val="5"/>
              </a:spcBef>
              <a:spcAft>
                <a:spcPts val="0"/>
              </a:spcAft>
              <a:buClr>
                <a:srgbClr val="231F20"/>
              </a:buClr>
              <a:buSzPts val="1250"/>
              <a:tabLst>
                <a:tab pos="199390" algn="l"/>
              </a:tabLst>
            </a:pPr>
            <a:r>
              <a:rPr lang="en-US" sz="2200" spc="-1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5. </a:t>
            </a:r>
            <a:r>
              <a:rPr lang="vi-VN" sz="2200" spc="-1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rươ</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vi-VN" sz="2200" spc="-27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S</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vi-VN" sz="2200" spc="-27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đi</a:t>
            </a:r>
            <a:r>
              <a:rPr lang="vi-VN" sz="2200" spc="-27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lí</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Ở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nhà</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ũ</a:t>
            </a:r>
            <a:r>
              <a:rPr lang="vi-VN" sz="2200" spc="-28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Nươ</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vi-VN" sz="2200" spc="-28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đã</a:t>
            </a:r>
            <a:r>
              <a:rPr lang="vi-VN" sz="2200" spc="-28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l</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à</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m</a:t>
            </a:r>
            <a:r>
              <a:rPr lang="vi-VN" sz="2200" spc="-28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spc="-2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r</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ò</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spc="-28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b</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ổ</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p</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ậ</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ủa</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gười</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ợ</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lo </a:t>
            </a:r>
            <a:r>
              <a:rPr lang="en-US" sz="2200" spc="-1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cho</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con </a:t>
            </a:r>
            <a:r>
              <a:rPr lang="en-US" sz="2200" spc="-1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nhỏ</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hiếu</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thảo</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với</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mẹ</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chồng</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đến</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khi</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bà</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1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mất</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t>
            </a:r>
            <a:endParaRPr lang="en-US" sz="2200" dirty="0">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20" name="TextBox 19">
            <a:extLst>
              <a:ext uri="{FF2B5EF4-FFF2-40B4-BE49-F238E27FC236}">
                <a16:creationId xmlns:a16="http://schemas.microsoft.com/office/drawing/2014/main" id="{0BC52BF0-DB7D-4A03-B76D-86884A64CC75}"/>
              </a:ext>
            </a:extLst>
          </p:cNvPr>
          <p:cNvSpPr txBox="1"/>
          <p:nvPr/>
        </p:nvSpPr>
        <p:spPr>
          <a:xfrm>
            <a:off x="5147679" y="2948961"/>
            <a:ext cx="2038611" cy="3185872"/>
          </a:xfrm>
          <a:prstGeom prst="rect">
            <a:avLst/>
          </a:prstGeom>
          <a:noFill/>
        </p:spPr>
        <p:txBody>
          <a:bodyPr wrap="square">
            <a:spAutoFit/>
          </a:bodyPr>
          <a:lstStyle/>
          <a:p>
            <a:pPr marR="60960" lvl="0" algn="just">
              <a:lnSpc>
                <a:spcPct val="102000"/>
              </a:lnSpc>
              <a:spcAft>
                <a:spcPts val="0"/>
              </a:spcAft>
              <a:buClr>
                <a:srgbClr val="231F20"/>
              </a:buClr>
              <a:buSzPts val="1250"/>
              <a:tabLst>
                <a:tab pos="184785" algn="l"/>
              </a:tabLst>
            </a:pPr>
            <a:r>
              <a:rPr lang="en-US" sz="2200" spc="-1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1. </a:t>
            </a:r>
            <a:r>
              <a:rPr lang="vi-VN" sz="2200" spc="-1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rươ</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vi-VN" sz="2200" spc="-38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S</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vi-VN" sz="2200" spc="-38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spc="-2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r</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ở</a:t>
            </a:r>
            <a:r>
              <a:rPr lang="vi-VN"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về</a:t>
            </a: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t>
            </a:r>
            <a:r>
              <a:rPr lang="en-US" sz="2200" spc="-1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C</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hỉ</a:t>
            </a:r>
            <a:r>
              <a:rPr lang="vi-VN"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vì</a:t>
            </a:r>
            <a:r>
              <a:rPr lang="vi-VN"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a:t>
            </a:r>
            <a:r>
              <a:rPr lang="vi-VN" sz="2200" spc="-2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â</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u</a:t>
            </a:r>
            <a:r>
              <a:rPr lang="vi-VN"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ó</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vi-VN" sz="2200" spc="-2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â</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y</a:t>
            </a:r>
            <a:r>
              <a:rPr lang="vi-VN"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ơ</a:t>
            </a:r>
            <a:r>
              <a:rPr lang="vi-VN"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ủa</a:t>
            </a:r>
            <a:r>
              <a:rPr lang="vi-VN"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đứa</a:t>
            </a:r>
            <a:r>
              <a:rPr lang="vi-VN"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o</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r</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spc="-18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m</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à</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chàng</a:t>
            </a:r>
            <a:r>
              <a:rPr lang="en-US" sz="2200" spc="-18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en</a:t>
            </a:r>
            <a:r>
              <a:rPr lang="vi-VN" sz="2200" spc="-18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u</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ô</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mù</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quáng</a:t>
            </a:r>
            <a:r>
              <a:rPr lang="en-US" sz="22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khiến</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25"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vợ</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p</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ả</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trầm</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mình</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tự</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tử</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t>
            </a:r>
            <a:endParaRPr lang="en-US" sz="2200" dirty="0">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21" name="TextBox 20">
            <a:extLst>
              <a:ext uri="{FF2B5EF4-FFF2-40B4-BE49-F238E27FC236}">
                <a16:creationId xmlns:a16="http://schemas.microsoft.com/office/drawing/2014/main" id="{C4319A3D-5467-48E8-85EC-7C0AF5F82B86}"/>
              </a:ext>
            </a:extLst>
          </p:cNvPr>
          <p:cNvSpPr txBox="1"/>
          <p:nvPr/>
        </p:nvSpPr>
        <p:spPr>
          <a:xfrm>
            <a:off x="7464598" y="3013790"/>
            <a:ext cx="2038611" cy="3531223"/>
          </a:xfrm>
          <a:prstGeom prst="rect">
            <a:avLst/>
          </a:prstGeom>
          <a:noFill/>
        </p:spPr>
        <p:txBody>
          <a:bodyPr wrap="square">
            <a:spAutoFit/>
          </a:bodyPr>
          <a:lstStyle/>
          <a:p>
            <a:pPr marL="70485" marR="60960" algn="just">
              <a:lnSpc>
                <a:spcPct val="102000"/>
              </a:lnSpc>
              <a:spcAft>
                <a:spcPts val="0"/>
              </a:spcAft>
            </a:pPr>
            <a:r>
              <a:rPr lang="en-US"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2.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P</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 </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L</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đã</a:t>
            </a:r>
            <a:r>
              <a:rPr lang="vi-VN" sz="2200" spc="7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được</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Linh</a:t>
            </a:r>
            <a:r>
              <a:rPr lang="vi-VN" sz="2200" spc="-1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Phi</a:t>
            </a:r>
            <a:r>
              <a:rPr lang="vi-VN" sz="2200" spc="-1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cứu</a:t>
            </a:r>
            <a:r>
              <a:rPr lang="vi-VN" sz="2200" spc="-1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để</a:t>
            </a:r>
            <a:r>
              <a:rPr lang="vi-VN" sz="2200" spc="-1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trả</a:t>
            </a:r>
            <a:r>
              <a:rPr lang="vi-VN" sz="2200" spc="-1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ơn</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Tình</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cờ</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chàng</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gặp</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Vũ</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Nương</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nên</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khuyên</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nàng</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trở</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về</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và</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chuyển</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lời</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đến</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chồng</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2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nàng</a:t>
            </a:r>
            <a:r>
              <a:rPr lang="en-US"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t>
            </a:r>
            <a:endParaRPr lang="en-US" sz="2200" dirty="0">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22" name="TextBox 21">
            <a:extLst>
              <a:ext uri="{FF2B5EF4-FFF2-40B4-BE49-F238E27FC236}">
                <a16:creationId xmlns:a16="http://schemas.microsoft.com/office/drawing/2014/main" id="{E80533EA-E54E-4A77-B2E5-F57D5F9AFE9F}"/>
              </a:ext>
            </a:extLst>
          </p:cNvPr>
          <p:cNvSpPr txBox="1"/>
          <p:nvPr/>
        </p:nvSpPr>
        <p:spPr>
          <a:xfrm>
            <a:off x="9923774" y="3013789"/>
            <a:ext cx="1873495" cy="3185872"/>
          </a:xfrm>
          <a:prstGeom prst="rect">
            <a:avLst/>
          </a:prstGeom>
          <a:noFill/>
        </p:spPr>
        <p:txBody>
          <a:bodyPr wrap="square">
            <a:spAutoFit/>
          </a:bodyPr>
          <a:lstStyle/>
          <a:p>
            <a:pPr marR="60960" lvl="0" algn="just">
              <a:lnSpc>
                <a:spcPct val="102000"/>
              </a:lnSpc>
              <a:spcBef>
                <a:spcPts val="5"/>
              </a:spcBef>
              <a:spcAft>
                <a:spcPts val="0"/>
              </a:spcAft>
              <a:buClr>
                <a:srgbClr val="231F20"/>
              </a:buClr>
              <a:buSzPts val="1250"/>
              <a:tabLst>
                <a:tab pos="181610" algn="l"/>
              </a:tabLst>
            </a:pPr>
            <a:r>
              <a:rPr lang="en-US" sz="2200" spc="-1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4. </a:t>
            </a:r>
            <a:r>
              <a:rPr lang="vi-VN" sz="2200" spc="-1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rươ</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vi-VN" sz="2200" spc="-4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S</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vi-VN" sz="2200" spc="-4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l</a:t>
            </a:r>
            <a:r>
              <a:rPr lang="vi-VN" sz="2200" spc="-2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ậ</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p</a:t>
            </a:r>
            <a:r>
              <a:rPr lang="vi-VN" sz="2200" spc="-4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đ</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à</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spc="-4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ả</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spc="-4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o</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spc="-4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ũ</a:t>
            </a:r>
            <a:r>
              <a:rPr lang="vi-VN" sz="2200" spc="-40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Nươ</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spc="-2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r</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ở</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ề</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spc="-2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r</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ên</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s</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ô</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ó</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ới</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ch</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ồ</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g</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m</a:t>
            </a:r>
            <a:r>
              <a:rPr lang="vi-VN" sz="2200" spc="-2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ấ</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y</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lời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c</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o</a:t>
            </a:r>
            <a:r>
              <a:rPr lang="vi-VN" sz="2200" spc="-19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ỏ</a:t>
            </a:r>
            <a:r>
              <a:rPr lang="vi-VN" sz="2200" spc="-19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ỗ</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spc="-19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o</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a</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spc="-19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k</a:t>
            </a:r>
            <a:r>
              <a:rPr lang="vi-VN" sz="2200" spc="-2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u</a:t>
            </a:r>
            <a:r>
              <a:rPr lang="vi-VN" sz="2200" spc="-2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ấ</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r>
              <a:rPr lang="vi-VN" sz="2200" spc="-19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2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r</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ồ</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a:t>
            </a:r>
            <a:r>
              <a:rPr lang="vi-VN" sz="2200" spc="-19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d</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ầ</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 d</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ầ</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1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b</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iến</a:t>
            </a:r>
            <a:r>
              <a:rPr lang="vi-VN" sz="2200" spc="-34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200" spc="-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m</a:t>
            </a:r>
            <a:r>
              <a:rPr lang="vi-VN" sz="2200" spc="-25"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ấ</a:t>
            </a:r>
            <a:r>
              <a:rPr lang="vi-VN" sz="22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t.</a:t>
            </a:r>
            <a:endParaRPr lang="en-US" sz="2200" dirty="0">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23" name="TextBox 22">
            <a:extLst>
              <a:ext uri="{FF2B5EF4-FFF2-40B4-BE49-F238E27FC236}">
                <a16:creationId xmlns:a16="http://schemas.microsoft.com/office/drawing/2014/main" id="{E5B60F52-E9BF-47F0-B658-F0EC0ABD7BF3}"/>
              </a:ext>
            </a:extLst>
          </p:cNvPr>
          <p:cNvSpPr txBox="1"/>
          <p:nvPr/>
        </p:nvSpPr>
        <p:spPr>
          <a:xfrm>
            <a:off x="1633871" y="6396895"/>
            <a:ext cx="894683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spc="-15" dirty="0">
                <a:solidFill>
                  <a:srgbClr val="0070C0"/>
                </a:solidFill>
                <a:latin typeface="#9Slide03 Ample" panose="02000000000000000000" pitchFamily="2" charset="0"/>
                <a:cs typeface="SimSun-ExtB" panose="02010609060101010101" pitchFamily="49" charset="-122"/>
                <a:sym typeface="Wingdings" panose="05000000000000000000" pitchFamily="2" charset="2"/>
              </a:rPr>
              <a:t> C</a:t>
            </a:r>
            <a:r>
              <a:rPr lang="vi-VN" sz="2200" spc="-15" dirty="0">
                <a:solidFill>
                  <a:srgbClr val="0070C0"/>
                </a:solidFill>
                <a:effectLst/>
                <a:latin typeface="#9Slide03 Ample" panose="02000000000000000000" pitchFamily="2" charset="0"/>
                <a:cs typeface="SimSun-ExtB" panose="02010609060101010101" pitchFamily="49" charset="-122"/>
              </a:rPr>
              <a:t>ố</a:t>
            </a:r>
            <a:r>
              <a:rPr lang="vi-VN" sz="2200" dirty="0">
                <a:solidFill>
                  <a:srgbClr val="0070C0"/>
                </a:solidFill>
                <a:effectLst/>
                <a:latin typeface="#9Slide03 Ample" panose="02000000000000000000" pitchFamily="2" charset="0"/>
                <a:cs typeface="SimSun-ExtB" panose="02010609060101010101" pitchFamily="49" charset="-122"/>
              </a:rPr>
              <a:t>t</a:t>
            </a:r>
            <a:r>
              <a:rPr lang="vi-VN" sz="2200" spc="-230" dirty="0">
                <a:solidFill>
                  <a:srgbClr val="0070C0"/>
                </a:solidFill>
                <a:effectLst/>
                <a:latin typeface="#9Slide03 Ample" panose="02000000000000000000" pitchFamily="2" charset="0"/>
                <a:cs typeface="SimSun-ExtB" panose="02010609060101010101" pitchFamily="49" charset="-122"/>
              </a:rPr>
              <a:t> </a:t>
            </a:r>
            <a:r>
              <a:rPr lang="en-US" sz="2200" spc="-230" dirty="0">
                <a:solidFill>
                  <a:srgbClr val="0070C0"/>
                </a:solidFill>
                <a:effectLst/>
                <a:latin typeface="#9Slide03 Ample" panose="02000000000000000000" pitchFamily="2" charset="0"/>
                <a:cs typeface="SimSun-ExtB" panose="02010609060101010101" pitchFamily="49" charset="-122"/>
              </a:rPr>
              <a:t> </a:t>
            </a:r>
            <a:r>
              <a:rPr lang="vi-VN" sz="2200" spc="5" dirty="0">
                <a:solidFill>
                  <a:srgbClr val="0070C0"/>
                </a:solidFill>
                <a:effectLst/>
                <a:latin typeface="#9Slide03 Ample" panose="02000000000000000000" pitchFamily="2" charset="0"/>
                <a:cs typeface="SimSun-ExtB" panose="02010609060101010101" pitchFamily="49" charset="-122"/>
              </a:rPr>
              <a:t>t</a:t>
            </a:r>
            <a:r>
              <a:rPr lang="vi-VN" sz="2200" spc="10" dirty="0">
                <a:solidFill>
                  <a:srgbClr val="0070C0"/>
                </a:solidFill>
                <a:effectLst/>
                <a:latin typeface="#9Slide03 Ample" panose="02000000000000000000" pitchFamily="2" charset="0"/>
                <a:cs typeface="SimSun-ExtB" panose="02010609060101010101" pitchFamily="49" charset="-122"/>
              </a:rPr>
              <a:t>r</a:t>
            </a:r>
            <a:r>
              <a:rPr lang="vi-VN" sz="2200" spc="-10" dirty="0">
                <a:solidFill>
                  <a:srgbClr val="0070C0"/>
                </a:solidFill>
                <a:effectLst/>
                <a:latin typeface="#9Slide03 Ample" panose="02000000000000000000" pitchFamily="2" charset="0"/>
                <a:cs typeface="SimSun-ExtB" panose="02010609060101010101" pitchFamily="49" charset="-122"/>
              </a:rPr>
              <a:t>uy</a:t>
            </a:r>
            <a:r>
              <a:rPr lang="vi-VN" sz="2200" dirty="0">
                <a:solidFill>
                  <a:srgbClr val="0070C0"/>
                </a:solidFill>
                <a:effectLst/>
                <a:latin typeface="#9Slide03 Ample" panose="02000000000000000000" pitchFamily="2" charset="0"/>
                <a:cs typeface="SimSun-ExtB" panose="02010609060101010101" pitchFamily="49" charset="-122"/>
              </a:rPr>
              <a:t>ện</a:t>
            </a:r>
            <a:r>
              <a:rPr lang="vi-VN" sz="2200" spc="-230" dirty="0">
                <a:solidFill>
                  <a:srgbClr val="0070C0"/>
                </a:solidFill>
                <a:effectLst/>
                <a:latin typeface="#9Slide03 Ample" panose="02000000000000000000" pitchFamily="2" charset="0"/>
                <a:cs typeface="SimSun-ExtB" panose="02010609060101010101" pitchFamily="49" charset="-122"/>
              </a:rPr>
              <a:t> </a:t>
            </a:r>
            <a:r>
              <a:rPr lang="en-US" sz="2200" spc="-230" dirty="0">
                <a:solidFill>
                  <a:srgbClr val="0070C0"/>
                </a:solidFill>
                <a:effectLst/>
                <a:latin typeface="#9Slide03 Ample" panose="02000000000000000000" pitchFamily="2" charset="0"/>
                <a:cs typeface="SimSun-ExtB" panose="02010609060101010101" pitchFamily="49" charset="-122"/>
              </a:rPr>
              <a:t> </a:t>
            </a:r>
            <a:r>
              <a:rPr lang="vi-VN" sz="2200" dirty="0">
                <a:solidFill>
                  <a:srgbClr val="0070C0"/>
                </a:solidFill>
                <a:effectLst/>
                <a:latin typeface="#9Slide03 Ample" panose="02000000000000000000" pitchFamily="2" charset="0"/>
                <a:cs typeface="SimSun-ExtB" panose="02010609060101010101" pitchFamily="49" charset="-122"/>
              </a:rPr>
              <a:t>được</a:t>
            </a:r>
            <a:r>
              <a:rPr lang="en-US" sz="2200" dirty="0">
                <a:solidFill>
                  <a:srgbClr val="0070C0"/>
                </a:solidFill>
                <a:effectLst/>
                <a:latin typeface="#9Slide03 Ample" panose="02000000000000000000" pitchFamily="2" charset="0"/>
                <a:cs typeface="SimSun-ExtB" panose="02010609060101010101" pitchFamily="49" charset="-122"/>
              </a:rPr>
              <a:t> </a:t>
            </a:r>
            <a:r>
              <a:rPr lang="vi-VN" sz="2200" spc="-230" dirty="0">
                <a:solidFill>
                  <a:srgbClr val="0070C0"/>
                </a:solidFill>
                <a:effectLst/>
                <a:latin typeface="#9Slide03 Ample" panose="02000000000000000000" pitchFamily="2" charset="0"/>
                <a:cs typeface="SimSun-ExtB" panose="02010609060101010101" pitchFamily="49" charset="-122"/>
              </a:rPr>
              <a:t> </a:t>
            </a:r>
            <a:r>
              <a:rPr lang="vi-VN" sz="2200" spc="-10" dirty="0">
                <a:solidFill>
                  <a:srgbClr val="0070C0"/>
                </a:solidFill>
                <a:effectLst/>
                <a:latin typeface="#9Slide03 Ample" panose="02000000000000000000" pitchFamily="2" charset="0"/>
                <a:cs typeface="SimSun-ExtB" panose="02010609060101010101" pitchFamily="49" charset="-122"/>
              </a:rPr>
              <a:t>t</a:t>
            </a:r>
            <a:r>
              <a:rPr lang="vi-VN" sz="2200" dirty="0">
                <a:solidFill>
                  <a:srgbClr val="0070C0"/>
                </a:solidFill>
                <a:effectLst/>
                <a:latin typeface="#9Slide03 Ample" panose="02000000000000000000" pitchFamily="2" charset="0"/>
                <a:cs typeface="SimSun-ExtB" panose="02010609060101010101" pitchFamily="49" charset="-122"/>
              </a:rPr>
              <a:t>ổ </a:t>
            </a:r>
            <a:r>
              <a:rPr lang="vi-VN" sz="2200" spc="-10" dirty="0">
                <a:solidFill>
                  <a:srgbClr val="0070C0"/>
                </a:solidFill>
                <a:effectLst/>
                <a:latin typeface="#9Slide03 Ample" panose="02000000000000000000" pitchFamily="2" charset="0"/>
                <a:cs typeface="SimSun-ExtB" panose="02010609060101010101" pitchFamily="49" charset="-122"/>
              </a:rPr>
              <a:t>c</a:t>
            </a:r>
            <a:r>
              <a:rPr lang="vi-VN" sz="2200" dirty="0">
                <a:solidFill>
                  <a:srgbClr val="0070C0"/>
                </a:solidFill>
                <a:effectLst/>
                <a:latin typeface="#9Slide03 Ample" panose="02000000000000000000" pitchFamily="2" charset="0"/>
                <a:cs typeface="SimSun-ExtB" panose="02010609060101010101" pitchFamily="49" charset="-122"/>
              </a:rPr>
              <a:t>hức</a:t>
            </a:r>
            <a:r>
              <a:rPr lang="en-US" sz="2200" dirty="0">
                <a:solidFill>
                  <a:srgbClr val="0070C0"/>
                </a:solidFill>
                <a:effectLst/>
                <a:latin typeface="#9Slide03 Ample" panose="02000000000000000000" pitchFamily="2" charset="0"/>
                <a:cs typeface="SimSun-ExtB" panose="02010609060101010101" pitchFamily="49" charset="-122"/>
              </a:rPr>
              <a:t> </a:t>
            </a:r>
            <a:r>
              <a:rPr lang="vi-VN" sz="2200" spc="-195" dirty="0">
                <a:solidFill>
                  <a:srgbClr val="0070C0"/>
                </a:solidFill>
                <a:effectLst/>
                <a:latin typeface="#9Slide03 Ample" panose="02000000000000000000" pitchFamily="2" charset="0"/>
                <a:cs typeface="SimSun-ExtB" panose="02010609060101010101" pitchFamily="49" charset="-122"/>
              </a:rPr>
              <a:t> </a:t>
            </a:r>
            <a:r>
              <a:rPr lang="vi-VN" sz="2200" spc="5" dirty="0">
                <a:solidFill>
                  <a:srgbClr val="0070C0"/>
                </a:solidFill>
                <a:effectLst/>
                <a:latin typeface="#9Slide03 Ample" panose="02000000000000000000" pitchFamily="2" charset="0"/>
                <a:cs typeface="SimSun-ExtB" panose="02010609060101010101" pitchFamily="49" charset="-122"/>
              </a:rPr>
              <a:t>t</a:t>
            </a:r>
            <a:r>
              <a:rPr lang="vi-VN" sz="2200" spc="-5" dirty="0">
                <a:solidFill>
                  <a:srgbClr val="0070C0"/>
                </a:solidFill>
                <a:effectLst/>
                <a:latin typeface="#9Slide03 Ample" panose="02000000000000000000" pitchFamily="2" charset="0"/>
                <a:cs typeface="SimSun-ExtB" panose="02010609060101010101" pitchFamily="49" charset="-122"/>
              </a:rPr>
              <a:t>h</a:t>
            </a:r>
            <a:r>
              <a:rPr lang="vi-VN" sz="2200" spc="5" dirty="0">
                <a:solidFill>
                  <a:srgbClr val="0070C0"/>
                </a:solidFill>
                <a:effectLst/>
                <a:latin typeface="#9Slide03 Ample" panose="02000000000000000000" pitchFamily="2" charset="0"/>
                <a:cs typeface="SimSun-ExtB" panose="02010609060101010101" pitchFamily="49" charset="-122"/>
              </a:rPr>
              <a:t>e</a:t>
            </a:r>
            <a:r>
              <a:rPr lang="vi-VN" sz="2200" dirty="0">
                <a:solidFill>
                  <a:srgbClr val="0070C0"/>
                </a:solidFill>
                <a:effectLst/>
                <a:latin typeface="#9Slide03 Ample" panose="02000000000000000000" pitchFamily="2" charset="0"/>
                <a:cs typeface="SimSun-ExtB" panose="02010609060101010101" pitchFamily="49" charset="-122"/>
              </a:rPr>
              <a:t>o</a:t>
            </a:r>
            <a:r>
              <a:rPr lang="en-US" sz="2200" dirty="0">
                <a:solidFill>
                  <a:srgbClr val="0070C0"/>
                </a:solidFill>
                <a:effectLst/>
                <a:latin typeface="#9Slide03 Ample" panose="02000000000000000000" pitchFamily="2" charset="0"/>
                <a:cs typeface="SimSun-ExtB" panose="02010609060101010101" pitchFamily="49" charset="-122"/>
              </a:rPr>
              <a:t> </a:t>
            </a:r>
            <a:r>
              <a:rPr lang="vi-VN" sz="2200" spc="-195" dirty="0">
                <a:solidFill>
                  <a:srgbClr val="0070C0"/>
                </a:solidFill>
                <a:effectLst/>
                <a:latin typeface="#9Slide03 Ample" panose="02000000000000000000" pitchFamily="2" charset="0"/>
                <a:cs typeface="SimSun-ExtB" panose="02010609060101010101" pitchFamily="49" charset="-122"/>
              </a:rPr>
              <a:t> </a:t>
            </a:r>
            <a:r>
              <a:rPr lang="vi-VN" sz="2200" spc="5" dirty="0">
                <a:solidFill>
                  <a:srgbClr val="0070C0"/>
                </a:solidFill>
                <a:effectLst/>
                <a:latin typeface="#9Slide03 Ample" panose="02000000000000000000" pitchFamily="2" charset="0"/>
                <a:cs typeface="SimSun-ExtB" panose="02010609060101010101" pitchFamily="49" charset="-122"/>
              </a:rPr>
              <a:t>tr</a:t>
            </a:r>
            <a:r>
              <a:rPr lang="vi-VN" sz="2200" dirty="0">
                <a:solidFill>
                  <a:srgbClr val="0070C0"/>
                </a:solidFill>
                <a:effectLst/>
                <a:latin typeface="#9Slide03 Ample" panose="02000000000000000000" pitchFamily="2" charset="0"/>
                <a:cs typeface="SimSun-ExtB" panose="02010609060101010101" pitchFamily="49" charset="-122"/>
              </a:rPr>
              <a:t>ì</a:t>
            </a:r>
            <a:r>
              <a:rPr lang="vi-VN" sz="2200" spc="5" dirty="0">
                <a:solidFill>
                  <a:srgbClr val="0070C0"/>
                </a:solidFill>
                <a:effectLst/>
                <a:latin typeface="#9Slide03 Ample" panose="02000000000000000000" pitchFamily="2" charset="0"/>
                <a:cs typeface="SimSun-ExtB" panose="02010609060101010101" pitchFamily="49" charset="-122"/>
              </a:rPr>
              <a:t>n</a:t>
            </a:r>
            <a:r>
              <a:rPr lang="vi-VN" sz="2200" dirty="0">
                <a:solidFill>
                  <a:srgbClr val="0070C0"/>
                </a:solidFill>
                <a:effectLst/>
                <a:latin typeface="#9Slide03 Ample" panose="02000000000000000000" pitchFamily="2" charset="0"/>
                <a:cs typeface="SimSun-ExtB" panose="02010609060101010101" pitchFamily="49" charset="-122"/>
              </a:rPr>
              <a:t>h</a:t>
            </a:r>
            <a:r>
              <a:rPr lang="en-US" sz="2200" dirty="0">
                <a:solidFill>
                  <a:srgbClr val="0070C0"/>
                </a:solidFill>
                <a:effectLst/>
                <a:latin typeface="#9Slide03 Ample" panose="02000000000000000000" pitchFamily="2" charset="0"/>
                <a:cs typeface="SimSun-ExtB" panose="02010609060101010101" pitchFamily="49" charset="-122"/>
              </a:rPr>
              <a:t> </a:t>
            </a:r>
            <a:r>
              <a:rPr lang="vi-VN" sz="2200" spc="-195" dirty="0">
                <a:solidFill>
                  <a:srgbClr val="0070C0"/>
                </a:solidFill>
                <a:effectLst/>
                <a:latin typeface="#9Slide03 Ample" panose="02000000000000000000" pitchFamily="2" charset="0"/>
                <a:cs typeface="SimSun-ExtB" panose="02010609060101010101" pitchFamily="49" charset="-122"/>
              </a:rPr>
              <a:t> </a:t>
            </a:r>
            <a:r>
              <a:rPr lang="vi-VN" sz="2200" dirty="0">
                <a:solidFill>
                  <a:srgbClr val="0070C0"/>
                </a:solidFill>
                <a:effectLst/>
                <a:latin typeface="#9Slide03 Ample" panose="02000000000000000000" pitchFamily="2" charset="0"/>
                <a:cs typeface="SimSun-ExtB" panose="02010609060101010101" pitchFamily="49" charset="-122"/>
              </a:rPr>
              <a:t>tự</a:t>
            </a:r>
            <a:r>
              <a:rPr lang="en-US" sz="2200" dirty="0">
                <a:solidFill>
                  <a:srgbClr val="0070C0"/>
                </a:solidFill>
                <a:effectLst/>
                <a:latin typeface="#9Slide03 Ample" panose="02000000000000000000" pitchFamily="2" charset="0"/>
                <a:cs typeface="SimSun-ExtB" panose="02010609060101010101" pitchFamily="49" charset="-122"/>
              </a:rPr>
              <a:t> </a:t>
            </a:r>
            <a:r>
              <a:rPr lang="vi-VN" sz="2200" spc="-195" dirty="0">
                <a:solidFill>
                  <a:srgbClr val="0070C0"/>
                </a:solidFill>
                <a:effectLst/>
                <a:latin typeface="#9Slide03 Ample" panose="02000000000000000000" pitchFamily="2" charset="0"/>
                <a:cs typeface="SimSun-ExtB" panose="02010609060101010101" pitchFamily="49" charset="-122"/>
              </a:rPr>
              <a:t> </a:t>
            </a:r>
            <a:r>
              <a:rPr lang="vi-VN" sz="2200" spc="-15" dirty="0">
                <a:solidFill>
                  <a:srgbClr val="0070C0"/>
                </a:solidFill>
                <a:effectLst/>
                <a:latin typeface="#9Slide03 Ample" panose="02000000000000000000" pitchFamily="2" charset="0"/>
                <a:cs typeface="SimSun-ExtB" panose="02010609060101010101" pitchFamily="49" charset="-122"/>
              </a:rPr>
              <a:t>t</a:t>
            </a:r>
            <a:r>
              <a:rPr lang="vi-VN" sz="2200" spc="-10" dirty="0">
                <a:solidFill>
                  <a:srgbClr val="0070C0"/>
                </a:solidFill>
                <a:effectLst/>
                <a:latin typeface="#9Slide03 Ample" panose="02000000000000000000" pitchFamily="2" charset="0"/>
                <a:cs typeface="SimSun-ExtB" panose="02010609060101010101" pitchFamily="49" charset="-122"/>
              </a:rPr>
              <a:t>uy</a:t>
            </a:r>
            <a:r>
              <a:rPr lang="vi-VN" sz="2200" dirty="0">
                <a:solidFill>
                  <a:srgbClr val="0070C0"/>
                </a:solidFill>
                <a:effectLst/>
                <a:latin typeface="#9Slide03 Ample" panose="02000000000000000000" pitchFamily="2" charset="0"/>
                <a:cs typeface="SimSun-ExtB" panose="02010609060101010101" pitchFamily="49" charset="-122"/>
              </a:rPr>
              <a:t>ến</a:t>
            </a:r>
            <a:r>
              <a:rPr lang="vi-VN" sz="2200" spc="-195" dirty="0">
                <a:solidFill>
                  <a:srgbClr val="0070C0"/>
                </a:solidFill>
                <a:effectLst/>
                <a:latin typeface="#9Slide03 Ample" panose="02000000000000000000" pitchFamily="2" charset="0"/>
                <a:cs typeface="SimSun-ExtB" panose="02010609060101010101" pitchFamily="49" charset="-122"/>
              </a:rPr>
              <a:t> </a:t>
            </a:r>
            <a:r>
              <a:rPr lang="en-US" sz="2200" spc="-195" dirty="0">
                <a:solidFill>
                  <a:srgbClr val="0070C0"/>
                </a:solidFill>
                <a:effectLst/>
                <a:latin typeface="#9Slide03 Ample" panose="02000000000000000000" pitchFamily="2" charset="0"/>
                <a:cs typeface="SimSun-ExtB" panose="02010609060101010101" pitchFamily="49" charset="-122"/>
              </a:rPr>
              <a:t> </a:t>
            </a:r>
            <a:r>
              <a:rPr lang="vi-VN" sz="2200" spc="5" dirty="0">
                <a:solidFill>
                  <a:srgbClr val="0070C0"/>
                </a:solidFill>
                <a:effectLst/>
                <a:latin typeface="#9Slide03 Ample" panose="02000000000000000000" pitchFamily="2" charset="0"/>
                <a:cs typeface="SimSun-ExtB" panose="02010609060101010101" pitchFamily="49" charset="-122"/>
              </a:rPr>
              <a:t>t</a:t>
            </a:r>
            <a:r>
              <a:rPr lang="vi-VN" sz="2200" dirty="0">
                <a:solidFill>
                  <a:srgbClr val="0070C0"/>
                </a:solidFill>
                <a:effectLst/>
                <a:latin typeface="#9Slide03 Ample" panose="02000000000000000000" pitchFamily="2" charset="0"/>
                <a:cs typeface="SimSun-ExtB" panose="02010609060101010101" pitchFamily="49" charset="-122"/>
              </a:rPr>
              <a:t>í</a:t>
            </a:r>
            <a:r>
              <a:rPr lang="vi-VN" sz="2200" spc="5" dirty="0">
                <a:solidFill>
                  <a:srgbClr val="0070C0"/>
                </a:solidFill>
                <a:effectLst/>
                <a:latin typeface="#9Slide03 Ample" panose="02000000000000000000" pitchFamily="2" charset="0"/>
                <a:cs typeface="SimSun-ExtB" panose="02010609060101010101" pitchFamily="49" charset="-122"/>
              </a:rPr>
              <a:t>n</a:t>
            </a:r>
            <a:r>
              <a:rPr lang="vi-VN" sz="2200" dirty="0">
                <a:solidFill>
                  <a:srgbClr val="0070C0"/>
                </a:solidFill>
                <a:effectLst/>
                <a:latin typeface="#9Slide03 Ample" panose="02000000000000000000" pitchFamily="2" charset="0"/>
                <a:cs typeface="SimSun-ExtB" panose="02010609060101010101" pitchFamily="49" charset="-122"/>
              </a:rPr>
              <a:t>h</a:t>
            </a:r>
            <a:endParaRPr lang="en-US" sz="2200" dirty="0">
              <a:solidFill>
                <a:srgbClr val="0070C0"/>
              </a:solidFill>
              <a:latin typeface="#9Slide03 Ample" panose="02000000000000000000" pitchFamily="2" charset="0"/>
            </a:endParaRPr>
          </a:p>
        </p:txBody>
      </p:sp>
    </p:spTree>
    <p:extLst>
      <p:ext uri="{BB962C8B-B14F-4D97-AF65-F5344CB8AC3E}">
        <p14:creationId xmlns:p14="http://schemas.microsoft.com/office/powerpoint/2010/main" val="229581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99EE3B-F504-4D18-8E65-685FF5344FA0}"/>
              </a:ext>
            </a:extLst>
          </p:cNvPr>
          <p:cNvSpPr/>
          <p:nvPr/>
        </p:nvSpPr>
        <p:spPr>
          <a:xfrm>
            <a:off x="6313168" y="1144988"/>
            <a:ext cx="4911092" cy="795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err="1">
                <a:solidFill>
                  <a:schemeClr val="bg1">
                    <a:lumMod val="10000"/>
                  </a:schemeClr>
                </a:solidFill>
                <a:latin typeface="#9Slide03 Ample" panose="02000000000000000000" pitchFamily="2" charset="0"/>
              </a:rPr>
              <a:t>Làm</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việc</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nhóm</a:t>
            </a:r>
            <a:endParaRPr lang="en-US" sz="2667" dirty="0">
              <a:solidFill>
                <a:schemeClr val="bg1">
                  <a:lumMod val="10000"/>
                </a:schemeClr>
              </a:solidFill>
              <a:latin typeface="#9Slide03 Ample" panose="02000000000000000000" pitchFamily="2" charset="0"/>
            </a:endParaRPr>
          </a:p>
        </p:txBody>
      </p:sp>
      <p:sp>
        <p:nvSpPr>
          <p:cNvPr id="5" name="Rectangle 4">
            <a:extLst>
              <a:ext uri="{FF2B5EF4-FFF2-40B4-BE49-F238E27FC236}">
                <a16:creationId xmlns:a16="http://schemas.microsoft.com/office/drawing/2014/main" id="{FD4AE30D-DB74-4735-879E-C66CF87B8E2F}"/>
              </a:ext>
            </a:extLst>
          </p:cNvPr>
          <p:cNvSpPr/>
          <p:nvPr/>
        </p:nvSpPr>
        <p:spPr>
          <a:xfrm>
            <a:off x="6313168" y="2867315"/>
            <a:ext cx="4911092" cy="795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err="1">
                <a:solidFill>
                  <a:schemeClr val="bg1">
                    <a:lumMod val="10000"/>
                  </a:schemeClr>
                </a:solidFill>
                <a:latin typeface="#9Slide03 Ample" panose="02000000000000000000" pitchFamily="2" charset="0"/>
              </a:rPr>
              <a:t>Hoàn</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thiện</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Phiếu</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học</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tập</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số</a:t>
            </a:r>
            <a:r>
              <a:rPr lang="en-US" sz="2667" dirty="0">
                <a:solidFill>
                  <a:schemeClr val="bg1">
                    <a:lumMod val="10000"/>
                  </a:schemeClr>
                </a:solidFill>
                <a:latin typeface="#9Slide03 Ample" panose="02000000000000000000" pitchFamily="2" charset="0"/>
              </a:rPr>
              <a:t> 3</a:t>
            </a:r>
          </a:p>
        </p:txBody>
      </p:sp>
      <p:sp>
        <p:nvSpPr>
          <p:cNvPr id="6" name="Rectangle 5">
            <a:extLst>
              <a:ext uri="{FF2B5EF4-FFF2-40B4-BE49-F238E27FC236}">
                <a16:creationId xmlns:a16="http://schemas.microsoft.com/office/drawing/2014/main" id="{20DFD605-B8F3-4BCA-BC35-29BCAE0A21AB}"/>
              </a:ext>
            </a:extLst>
          </p:cNvPr>
          <p:cNvSpPr/>
          <p:nvPr/>
        </p:nvSpPr>
        <p:spPr>
          <a:xfrm>
            <a:off x="6313168" y="4668300"/>
            <a:ext cx="4911092" cy="795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bg1">
                    <a:lumMod val="10000"/>
                  </a:schemeClr>
                </a:solidFill>
                <a:latin typeface="#9Slide03 Ample" panose="02000000000000000000" pitchFamily="2" charset="0"/>
              </a:rPr>
              <a:t>Chia </a:t>
            </a:r>
            <a:r>
              <a:rPr lang="en-US" sz="2667" dirty="0" err="1">
                <a:solidFill>
                  <a:schemeClr val="bg1">
                    <a:lumMod val="10000"/>
                  </a:schemeClr>
                </a:solidFill>
                <a:latin typeface="#9Slide03 Ample" panose="02000000000000000000" pitchFamily="2" charset="0"/>
              </a:rPr>
              <a:t>sẻ</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Phiếu</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với</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cả</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lớp</a:t>
            </a:r>
            <a:endParaRPr lang="en-US" sz="2667" dirty="0">
              <a:solidFill>
                <a:schemeClr val="bg1">
                  <a:lumMod val="10000"/>
                </a:schemeClr>
              </a:solidFill>
              <a:latin typeface="#9Slide03 Ample" panose="02000000000000000000" pitchFamily="2" charset="0"/>
            </a:endParaRPr>
          </a:p>
        </p:txBody>
      </p:sp>
      <p:pic>
        <p:nvPicPr>
          <p:cNvPr id="3" name="Picture 2">
            <a:extLst>
              <a:ext uri="{FF2B5EF4-FFF2-40B4-BE49-F238E27FC236}">
                <a16:creationId xmlns:a16="http://schemas.microsoft.com/office/drawing/2014/main" id="{ED6EEA3A-D60F-4A47-9A00-842C39619E0D}"/>
              </a:ext>
            </a:extLst>
          </p:cNvPr>
          <p:cNvPicPr>
            <a:picLocks noChangeAspect="1"/>
          </p:cNvPicPr>
          <p:nvPr/>
        </p:nvPicPr>
        <p:blipFill>
          <a:blip r:embed="rId3"/>
          <a:stretch>
            <a:fillRect/>
          </a:stretch>
        </p:blipFill>
        <p:spPr>
          <a:xfrm>
            <a:off x="1087119" y="360045"/>
            <a:ext cx="4342004" cy="61379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673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11201" y="25400"/>
            <a:ext cx="1371600" cy="3681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7551"/>
          <a:stretch/>
        </p:blipFill>
        <p:spPr bwMode="auto">
          <a:xfrm>
            <a:off x="-2456513" y="868101"/>
            <a:ext cx="2184399" cy="387453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a:cxnSpLocks/>
          </p:cNvCxnSpPr>
          <p:nvPr/>
        </p:nvCxnSpPr>
        <p:spPr>
          <a:xfrm>
            <a:off x="3255741" y="25400"/>
            <a:ext cx="4884620" cy="4245658"/>
          </a:xfrm>
          <a:prstGeom prst="line">
            <a:avLst/>
          </a:prstGeom>
          <a:ln w="508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932141" y="1930104"/>
            <a:ext cx="1849376"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Segoe UI Light" pitchFamily="34" charset="0"/>
            </a:endParaRPr>
          </a:p>
        </p:txBody>
      </p:sp>
      <p:sp>
        <p:nvSpPr>
          <p:cNvPr id="11" name="TextBox 10"/>
          <p:cNvSpPr txBox="1"/>
          <p:nvPr/>
        </p:nvSpPr>
        <p:spPr>
          <a:xfrm>
            <a:off x="3046817" y="3110124"/>
            <a:ext cx="5910921" cy="1384995"/>
          </a:xfrm>
          <a:prstGeom prst="rect">
            <a:avLst/>
          </a:prstGeom>
          <a:noFill/>
        </p:spPr>
        <p:txBody>
          <a:bodyPr wrap="square" rtlCol="0">
            <a:spAutoFit/>
          </a:bodyPr>
          <a:lstStyle/>
          <a:p>
            <a:r>
              <a:rPr lang="vi-VN" sz="2800" b="1" dirty="0">
                <a:latin typeface="#9Slide03 Ample" panose="02000000000000000000" pitchFamily="2" charset="0"/>
              </a:rPr>
              <a:t>-</a:t>
            </a:r>
            <a:r>
              <a:rPr lang="en-US" sz="2800" b="1" dirty="0">
                <a:latin typeface="#9Slide03 Ample" panose="02000000000000000000" pitchFamily="2" charset="0"/>
              </a:rPr>
              <a:t> </a:t>
            </a:r>
            <a:r>
              <a:rPr lang="vi-VN" sz="2800" b="1" dirty="0">
                <a:latin typeface="#9Slide03 Ample" panose="02000000000000000000" pitchFamily="2" charset="0"/>
              </a:rPr>
              <a:t>Con nhà giàu</a:t>
            </a:r>
            <a:endParaRPr lang="en-US" sz="2800" b="1" dirty="0">
              <a:latin typeface="#9Slide03 Ample" panose="02000000000000000000" pitchFamily="2" charset="0"/>
            </a:endParaRPr>
          </a:p>
          <a:p>
            <a:pPr marL="285750" indent="-285750">
              <a:buFontTx/>
              <a:buChar char="-"/>
            </a:pPr>
            <a:r>
              <a:rPr lang="en-US" sz="2800" b="1" dirty="0">
                <a:latin typeface="#9Slide03 Ample" panose="02000000000000000000" pitchFamily="2" charset="0"/>
              </a:rPr>
              <a:t>Í</a:t>
            </a:r>
            <a:r>
              <a:rPr lang="vi-VN" sz="2800" b="1" dirty="0">
                <a:latin typeface="#9Slide03 Ample" panose="02000000000000000000" pitchFamily="2" charset="0"/>
              </a:rPr>
              <a:t>t học</a:t>
            </a:r>
            <a:r>
              <a:rPr lang="en-US" sz="2800" b="1" dirty="0">
                <a:latin typeface="#9Slide03 Ample" panose="02000000000000000000" pitchFamily="2" charset="0"/>
              </a:rPr>
              <a:t> </a:t>
            </a:r>
            <a:r>
              <a:rPr lang="en-US" sz="2800" b="1" dirty="0" err="1">
                <a:latin typeface="#9Slide03 Ample" panose="02000000000000000000" pitchFamily="2" charset="0"/>
              </a:rPr>
              <a:t>phải</a:t>
            </a:r>
            <a:r>
              <a:rPr lang="en-US" sz="2800" b="1" dirty="0">
                <a:latin typeface="#9Slide03 Ample" panose="02000000000000000000" pitchFamily="2" charset="0"/>
              </a:rPr>
              <a:t> </a:t>
            </a:r>
            <a:r>
              <a:rPr lang="en-US" sz="2800" b="1" dirty="0" err="1">
                <a:latin typeface="#9Slide03 Ample" panose="02000000000000000000" pitchFamily="2" charset="0"/>
              </a:rPr>
              <a:t>đi</a:t>
            </a:r>
            <a:r>
              <a:rPr lang="en-US" sz="2800" b="1" dirty="0">
                <a:latin typeface="#9Slide03 Ample" panose="02000000000000000000" pitchFamily="2" charset="0"/>
              </a:rPr>
              <a:t> </a:t>
            </a:r>
            <a:r>
              <a:rPr lang="en-US" sz="2800" b="1" dirty="0" err="1">
                <a:latin typeface="#9Slide03 Ample" panose="02000000000000000000" pitchFamily="2" charset="0"/>
              </a:rPr>
              <a:t>lính</a:t>
            </a:r>
            <a:endParaRPr lang="en-US" sz="2800" b="1" dirty="0">
              <a:latin typeface="#9Slide03 Ample" panose="02000000000000000000" pitchFamily="2" charset="0"/>
            </a:endParaRPr>
          </a:p>
          <a:p>
            <a:pPr marL="285750" indent="-285750">
              <a:buFontTx/>
              <a:buChar char="-"/>
            </a:pPr>
            <a:r>
              <a:rPr lang="en-US" sz="2800" b="1" dirty="0" err="1">
                <a:latin typeface="#9Slide03 Ample" panose="02000000000000000000" pitchFamily="2" charset="0"/>
              </a:rPr>
              <a:t>Tính</a:t>
            </a:r>
            <a:r>
              <a:rPr lang="en-US" sz="2800" b="1" dirty="0">
                <a:latin typeface="#9Slide03 Ample" panose="02000000000000000000" pitchFamily="2" charset="0"/>
              </a:rPr>
              <a:t> đ</a:t>
            </a:r>
            <a:r>
              <a:rPr lang="vi-VN" sz="2800" b="1" dirty="0">
                <a:latin typeface="#9Slide03 Ample" panose="02000000000000000000" pitchFamily="2" charset="0"/>
              </a:rPr>
              <a:t>a nghi</a:t>
            </a:r>
          </a:p>
        </p:txBody>
      </p:sp>
      <p:sp>
        <p:nvSpPr>
          <p:cNvPr id="12" name="TextBox 11"/>
          <p:cNvSpPr txBox="1"/>
          <p:nvPr/>
        </p:nvSpPr>
        <p:spPr>
          <a:xfrm>
            <a:off x="5686725" y="383779"/>
            <a:ext cx="4410704" cy="1384995"/>
          </a:xfrm>
          <a:prstGeom prst="rect">
            <a:avLst/>
          </a:prstGeom>
          <a:noFill/>
        </p:spPr>
        <p:txBody>
          <a:bodyPr wrap="square" rtlCol="0">
            <a:spAutoFit/>
          </a:bodyPr>
          <a:lstStyle/>
          <a:p>
            <a:pPr algn="r"/>
            <a:r>
              <a:rPr lang="vi-VN" sz="2800" b="1" dirty="0">
                <a:latin typeface="#9Slide03 Ample" panose="02000000000000000000" pitchFamily="2" charset="0"/>
              </a:rPr>
              <a:t>-</a:t>
            </a:r>
            <a:r>
              <a:rPr lang="en-US" sz="2800" b="1" dirty="0">
                <a:latin typeface="#9Slide03 Ample" panose="02000000000000000000" pitchFamily="2" charset="0"/>
              </a:rPr>
              <a:t>  </a:t>
            </a:r>
            <a:r>
              <a:rPr lang="en-US" sz="2800" b="1" dirty="0" err="1">
                <a:latin typeface="#9Slide03 Ample" panose="02000000000000000000" pitchFamily="2" charset="0"/>
              </a:rPr>
              <a:t>Thuỳ</a:t>
            </a:r>
            <a:r>
              <a:rPr lang="en-US" sz="2800" b="1" dirty="0">
                <a:latin typeface="#9Slide03 Ample" panose="02000000000000000000" pitchFamily="2" charset="0"/>
              </a:rPr>
              <a:t> </a:t>
            </a:r>
            <a:r>
              <a:rPr lang="en-US" sz="2800" b="1" dirty="0" err="1">
                <a:latin typeface="#9Slide03 Ample" panose="02000000000000000000" pitchFamily="2" charset="0"/>
              </a:rPr>
              <a:t>mị</a:t>
            </a:r>
            <a:r>
              <a:rPr lang="en-US" sz="2800" b="1" dirty="0">
                <a:latin typeface="#9Slide03 Ample" panose="02000000000000000000" pitchFamily="2" charset="0"/>
              </a:rPr>
              <a:t>, </a:t>
            </a:r>
            <a:r>
              <a:rPr lang="en-US" sz="2800" b="1" dirty="0" err="1">
                <a:latin typeface="#9Slide03 Ample" panose="02000000000000000000" pitchFamily="2" charset="0"/>
              </a:rPr>
              <a:t>nết</a:t>
            </a:r>
            <a:r>
              <a:rPr lang="en-US" sz="2800" b="1" dirty="0">
                <a:latin typeface="#9Slide03 Ample" panose="02000000000000000000" pitchFamily="2" charset="0"/>
              </a:rPr>
              <a:t> </a:t>
            </a:r>
            <a:r>
              <a:rPr lang="en-US" sz="2800" b="1" dirty="0" err="1">
                <a:latin typeface="#9Slide03 Ample" panose="02000000000000000000" pitchFamily="2" charset="0"/>
              </a:rPr>
              <a:t>na</a:t>
            </a:r>
            <a:endParaRPr lang="en-US" sz="2800" b="1" dirty="0">
              <a:latin typeface="#9Slide03 Ample" panose="02000000000000000000" pitchFamily="2" charset="0"/>
            </a:endParaRPr>
          </a:p>
          <a:p>
            <a:pPr marL="285750" indent="-285750" algn="r">
              <a:buFontTx/>
              <a:buChar char="-"/>
            </a:pPr>
            <a:r>
              <a:rPr lang="en-US" sz="2800" b="1" dirty="0" err="1">
                <a:latin typeface="#9Slide03 Ample" panose="02000000000000000000" pitchFamily="2" charset="0"/>
              </a:rPr>
              <a:t>Tư</a:t>
            </a:r>
            <a:r>
              <a:rPr lang="en-US" sz="2800" b="1" dirty="0">
                <a:latin typeface="#9Slide03 Ample" panose="02000000000000000000" pitchFamily="2" charset="0"/>
              </a:rPr>
              <a:t> dung </a:t>
            </a:r>
            <a:r>
              <a:rPr lang="en-US" sz="2800" b="1" dirty="0" err="1">
                <a:latin typeface="#9Slide03 Ample" panose="02000000000000000000" pitchFamily="2" charset="0"/>
              </a:rPr>
              <a:t>tốt</a:t>
            </a:r>
            <a:r>
              <a:rPr lang="en-US" sz="2800" b="1" dirty="0">
                <a:latin typeface="#9Slide03 Ample" panose="02000000000000000000" pitchFamily="2" charset="0"/>
              </a:rPr>
              <a:t> </a:t>
            </a:r>
            <a:r>
              <a:rPr lang="en-US" sz="2800" b="1" dirty="0" err="1">
                <a:latin typeface="#9Slide03 Ample" panose="02000000000000000000" pitchFamily="2" charset="0"/>
              </a:rPr>
              <a:t>đẹp</a:t>
            </a:r>
            <a:endParaRPr lang="en-US" sz="2800" b="1" dirty="0">
              <a:latin typeface="#9Slide03 Ample" panose="02000000000000000000" pitchFamily="2" charset="0"/>
            </a:endParaRPr>
          </a:p>
          <a:p>
            <a:pPr marL="285750" indent="-285750" algn="r">
              <a:buFontTx/>
              <a:buChar char="-"/>
            </a:pPr>
            <a:r>
              <a:rPr lang="en-US" sz="2800" b="1" dirty="0" err="1">
                <a:latin typeface="#9Slide03 Ample" panose="02000000000000000000" pitchFamily="2" charset="0"/>
              </a:rPr>
              <a:t>Giữ</a:t>
            </a:r>
            <a:r>
              <a:rPr lang="en-US" sz="2800" b="1" dirty="0">
                <a:latin typeface="#9Slide03 Ample" panose="02000000000000000000" pitchFamily="2" charset="0"/>
              </a:rPr>
              <a:t> </a:t>
            </a:r>
            <a:r>
              <a:rPr lang="en-US" sz="2800" b="1" dirty="0" err="1">
                <a:latin typeface="#9Slide03 Ample" panose="02000000000000000000" pitchFamily="2" charset="0"/>
              </a:rPr>
              <a:t>gìn</a:t>
            </a:r>
            <a:r>
              <a:rPr lang="en-US" sz="2800" b="1" dirty="0">
                <a:latin typeface="#9Slide03 Ample" panose="02000000000000000000" pitchFamily="2" charset="0"/>
              </a:rPr>
              <a:t> </a:t>
            </a:r>
            <a:r>
              <a:rPr lang="en-US" sz="2800" b="1" dirty="0" err="1">
                <a:latin typeface="#9Slide03 Ample" panose="02000000000000000000" pitchFamily="2" charset="0"/>
              </a:rPr>
              <a:t>khuôn</a:t>
            </a:r>
            <a:r>
              <a:rPr lang="en-US" sz="2800" b="1" dirty="0">
                <a:latin typeface="#9Slide03 Ample" panose="02000000000000000000" pitchFamily="2" charset="0"/>
              </a:rPr>
              <a:t> </a:t>
            </a:r>
            <a:r>
              <a:rPr lang="en-US" sz="2800" b="1" dirty="0" err="1">
                <a:latin typeface="#9Slide03 Ample" panose="02000000000000000000" pitchFamily="2" charset="0"/>
              </a:rPr>
              <a:t>phép</a:t>
            </a:r>
            <a:endParaRPr lang="en-US" sz="2800" b="1" dirty="0">
              <a:latin typeface="#9Slide03 Ample" panose="02000000000000000000" pitchFamily="2" charset="0"/>
            </a:endParaRPr>
          </a:p>
        </p:txBody>
      </p:sp>
      <p:sp>
        <p:nvSpPr>
          <p:cNvPr id="14" name="Rectangle 13"/>
          <p:cNvSpPr/>
          <p:nvPr/>
        </p:nvSpPr>
        <p:spPr>
          <a:xfrm>
            <a:off x="5432815" y="1872949"/>
            <a:ext cx="861133" cy="830997"/>
          </a:xfrm>
          <a:prstGeom prst="rect">
            <a:avLst/>
          </a:prstGeom>
        </p:spPr>
        <p:txBody>
          <a:bodyPr wrap="none">
            <a:spAutoFit/>
          </a:bodyPr>
          <a:lstStyle/>
          <a:p>
            <a:pPr algn="ctr"/>
            <a:r>
              <a:rPr lang="en-US" sz="4800" dirty="0" err="1">
                <a:latin typeface="Segoe UI Light" pitchFamily="34" charset="0"/>
              </a:rPr>
              <a:t>Và</a:t>
            </a:r>
            <a:endParaRPr lang="en-US" sz="4800" dirty="0">
              <a:latin typeface="Segoe UI Light" pitchFamily="34" charset="0"/>
            </a:endParaRPr>
          </a:p>
        </p:txBody>
      </p:sp>
      <p:sp>
        <p:nvSpPr>
          <p:cNvPr id="13" name="TextBox 12">
            <a:extLst>
              <a:ext uri="{FF2B5EF4-FFF2-40B4-BE49-F238E27FC236}">
                <a16:creationId xmlns:a16="http://schemas.microsoft.com/office/drawing/2014/main" id="{EB37C19F-E869-4074-A7FB-80C13D258F82}"/>
              </a:ext>
            </a:extLst>
          </p:cNvPr>
          <p:cNvSpPr txBox="1"/>
          <p:nvPr/>
        </p:nvSpPr>
        <p:spPr>
          <a:xfrm>
            <a:off x="377573" y="5086762"/>
            <a:ext cx="11814427" cy="1479892"/>
          </a:xfrm>
          <a:prstGeom prst="rect">
            <a:avLst/>
          </a:prstGeom>
          <a:noFill/>
        </p:spPr>
        <p:txBody>
          <a:bodyPr wrap="square">
            <a:spAutoFit/>
          </a:bodyPr>
          <a:lstStyle/>
          <a:p>
            <a:pPr marL="0" marR="537845" lvl="1" algn="just">
              <a:lnSpc>
                <a:spcPct val="110000"/>
              </a:lnSpc>
              <a:spcBef>
                <a:spcPts val="220"/>
              </a:spcBef>
              <a:spcAft>
                <a:spcPts val="0"/>
              </a:spcAft>
              <a:tabLst>
                <a:tab pos="1042670" algn="l"/>
              </a:tabLst>
            </a:pPr>
            <a:r>
              <a:rPr lang="en-US" sz="2800" dirty="0">
                <a:solidFill>
                  <a:srgbClr val="0070C0"/>
                </a:solidFill>
                <a:latin typeface="#9Slide03 Ample" panose="02000000000000000000" pitchFamily="2" charset="0"/>
                <a:ea typeface="Times New Roman" panose="02020603050405020304" pitchFamily="18" charset="0"/>
                <a:sym typeface="Wingdings" panose="05000000000000000000" pitchFamily="2" charset="2"/>
              </a:rPr>
              <a:t> </a:t>
            </a:r>
            <a:r>
              <a:rPr lang="vi-VN" sz="2800" spc="0" dirty="0">
                <a:solidFill>
                  <a:srgbClr val="0070C0"/>
                </a:solidFill>
                <a:effectLst/>
                <a:latin typeface="#9Slide03 Ample" panose="02000000000000000000" pitchFamily="2" charset="0"/>
                <a:ea typeface="Times New Roman" panose="02020603050405020304" pitchFamily="18" charset="0"/>
              </a:rPr>
              <a:t>Lời</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của</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người</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kể</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chuyện</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có</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vai</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trò</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rất</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lớn</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trong</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việc</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khắc</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hoạ</a:t>
            </a:r>
            <a:r>
              <a:rPr lang="vi-VN" sz="2800" spc="-65" dirty="0">
                <a:solidFill>
                  <a:srgbClr val="0070C0"/>
                </a:solidFill>
                <a:effectLst/>
                <a:latin typeface="#9Slide03 Ample" panose="02000000000000000000" pitchFamily="2" charset="0"/>
                <a:ea typeface="Times New Roman" panose="02020603050405020304" pitchFamily="18" charset="0"/>
              </a:rPr>
              <a:t> </a:t>
            </a:r>
            <a:r>
              <a:rPr lang="en-US" sz="2800" spc="-65" dirty="0" err="1">
                <a:solidFill>
                  <a:srgbClr val="0070C0"/>
                </a:solidFill>
                <a:effectLst/>
                <a:latin typeface="#9Slide03 Ample" panose="02000000000000000000" pitchFamily="2" charset="0"/>
                <a:ea typeface="Times New Roman" panose="02020603050405020304" pitchFamily="18" charset="0"/>
              </a:rPr>
              <a:t>bản</a:t>
            </a:r>
            <a:r>
              <a:rPr lang="en-US" sz="2800" spc="-65" dirty="0">
                <a:solidFill>
                  <a:srgbClr val="0070C0"/>
                </a:solidFill>
                <a:effectLst/>
                <a:latin typeface="#9Slide03 Ample" panose="02000000000000000000" pitchFamily="2" charset="0"/>
                <a:ea typeface="Times New Roman" panose="02020603050405020304" pitchFamily="18" charset="0"/>
              </a:rPr>
              <a:t> </a:t>
            </a:r>
            <a:r>
              <a:rPr lang="en-US" sz="2800" spc="-65" dirty="0" err="1">
                <a:solidFill>
                  <a:srgbClr val="0070C0"/>
                </a:solidFill>
                <a:effectLst/>
                <a:latin typeface="#9Slide03 Ample" panose="02000000000000000000" pitchFamily="2" charset="0"/>
                <a:ea typeface="Times New Roman" panose="02020603050405020304" pitchFamily="18" charset="0"/>
              </a:rPr>
              <a:t>chất</a:t>
            </a:r>
            <a:r>
              <a:rPr lang="en-US" sz="2800" spc="-65" dirty="0">
                <a:solidFill>
                  <a:srgbClr val="0070C0"/>
                </a:solidFill>
                <a:effectLst/>
                <a:latin typeface="#9Slide03 Ample" panose="02000000000000000000" pitchFamily="2" charset="0"/>
                <a:ea typeface="Times New Roman" panose="02020603050405020304" pitchFamily="18" charset="0"/>
              </a:rPr>
              <a:t> </a:t>
            </a:r>
            <a:r>
              <a:rPr lang="en-US" sz="2800" spc="-65" dirty="0" err="1">
                <a:solidFill>
                  <a:srgbClr val="0070C0"/>
                </a:solidFill>
                <a:effectLst/>
                <a:latin typeface="#9Slide03 Ample" panose="02000000000000000000" pitchFamily="2" charset="0"/>
                <a:ea typeface="Times New Roman" panose="02020603050405020304" pitchFamily="18" charset="0"/>
              </a:rPr>
              <a:t>của</a:t>
            </a:r>
            <a:r>
              <a:rPr lang="en-US"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nhân</a:t>
            </a:r>
            <a:r>
              <a:rPr lang="vi-VN" sz="2800" spc="-6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vật</a:t>
            </a:r>
            <a:r>
              <a:rPr lang="en-US" sz="2800" dirty="0">
                <a:solidFill>
                  <a:srgbClr val="0070C0"/>
                </a:solidFill>
                <a:latin typeface="#9Slide03 Ample" panose="02000000000000000000" pitchFamily="2" charset="0"/>
                <a:ea typeface="Times New Roman" panose="02020603050405020304" pitchFamily="18" charset="0"/>
              </a:rPr>
              <a:t> + Cho </a:t>
            </a:r>
            <a:r>
              <a:rPr lang="vi-VN" sz="2800" spc="0" dirty="0">
                <a:solidFill>
                  <a:srgbClr val="0070C0"/>
                </a:solidFill>
                <a:effectLst/>
                <a:latin typeface="#9Slide03 Ample" panose="02000000000000000000" pitchFamily="2" charset="0"/>
                <a:ea typeface="Times New Roman" panose="02020603050405020304" pitchFamily="18" charset="0"/>
              </a:rPr>
              <a:t>thấy</a:t>
            </a:r>
            <a:r>
              <a:rPr lang="en-US" sz="2800" spc="-15" dirty="0">
                <a:solidFill>
                  <a:srgbClr val="0070C0"/>
                </a:solidFill>
                <a:latin typeface="#9Slide03 Ample" panose="02000000000000000000" pitchFamily="2" charset="0"/>
                <a:ea typeface="Times New Roman" panose="02020603050405020304" pitchFamily="18" charset="0"/>
              </a:rPr>
              <a:t> </a:t>
            </a:r>
            <a:r>
              <a:rPr lang="en-US" sz="2800" spc="-15" dirty="0" err="1">
                <a:solidFill>
                  <a:srgbClr val="0070C0"/>
                </a:solidFill>
                <a:latin typeface="#9Slide03 Ample" panose="02000000000000000000" pitchFamily="2" charset="0"/>
                <a:ea typeface="Times New Roman" panose="02020603050405020304" pitchFamily="18" charset="0"/>
              </a:rPr>
              <a:t>thái</a:t>
            </a:r>
            <a:r>
              <a:rPr lang="en-US" sz="2800" spc="-15" dirty="0">
                <a:solidFill>
                  <a:srgbClr val="0070C0"/>
                </a:solidFill>
                <a:latin typeface="#9Slide03 Ample" panose="02000000000000000000" pitchFamily="2" charset="0"/>
                <a:ea typeface="Times New Roman" panose="02020603050405020304" pitchFamily="18" charset="0"/>
              </a:rPr>
              <a:t> </a:t>
            </a:r>
            <a:r>
              <a:rPr lang="en-US" sz="2800" spc="-15" dirty="0" err="1">
                <a:solidFill>
                  <a:srgbClr val="0070C0"/>
                </a:solidFill>
                <a:latin typeface="#9Slide03 Ample" panose="02000000000000000000" pitchFamily="2" charset="0"/>
                <a:ea typeface="Times New Roman" panose="02020603050405020304" pitchFamily="18" charset="0"/>
              </a:rPr>
              <a:t>độ</a:t>
            </a:r>
            <a:r>
              <a:rPr lang="vi-VN" sz="2800" spc="-1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yêu</a:t>
            </a:r>
            <a:r>
              <a:rPr lang="vi-VN" sz="2800" spc="-1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mến,</a:t>
            </a:r>
            <a:r>
              <a:rPr lang="vi-VN" sz="2800" spc="-1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trân</a:t>
            </a:r>
            <a:r>
              <a:rPr lang="vi-VN" sz="2800" spc="-15" dirty="0">
                <a:solidFill>
                  <a:srgbClr val="0070C0"/>
                </a:solidFill>
                <a:effectLst/>
                <a:latin typeface="#9Slide03 Ample" panose="02000000000000000000" pitchFamily="2" charset="0"/>
                <a:ea typeface="Times New Roman" panose="02020603050405020304" pitchFamily="18" charset="0"/>
              </a:rPr>
              <a:t> </a:t>
            </a:r>
            <a:r>
              <a:rPr lang="vi-VN" sz="2800" spc="0" dirty="0">
                <a:solidFill>
                  <a:srgbClr val="0070C0"/>
                </a:solidFill>
                <a:effectLst/>
                <a:latin typeface="#9Slide03 Ample" panose="02000000000000000000" pitchFamily="2" charset="0"/>
                <a:ea typeface="Times New Roman" panose="02020603050405020304" pitchFamily="18" charset="0"/>
              </a:rPr>
              <a:t>trọng của tác giả đối với Vũ Nương </a:t>
            </a:r>
            <a:r>
              <a:rPr lang="en-US" sz="2800" spc="0" dirty="0" err="1">
                <a:solidFill>
                  <a:srgbClr val="0070C0"/>
                </a:solidFill>
                <a:effectLst/>
                <a:latin typeface="#9Slide03 Ample" panose="02000000000000000000" pitchFamily="2" charset="0"/>
                <a:ea typeface="Times New Roman" panose="02020603050405020304" pitchFamily="18" charset="0"/>
              </a:rPr>
              <a:t>và</a:t>
            </a:r>
            <a:r>
              <a:rPr lang="vi-VN" sz="2800" spc="0" dirty="0">
                <a:solidFill>
                  <a:srgbClr val="0070C0"/>
                </a:solidFill>
                <a:effectLst/>
                <a:latin typeface="#9Slide03 Ample" panose="02000000000000000000" pitchFamily="2" charset="0"/>
                <a:ea typeface="Times New Roman" panose="02020603050405020304" pitchFamily="18" charset="0"/>
              </a:rPr>
              <a:t> phê phán đối với Trương Sinh.</a:t>
            </a:r>
            <a:endParaRPr lang="en-US" sz="2800" spc="0" dirty="0">
              <a:solidFill>
                <a:srgbClr val="0070C0"/>
              </a:solidFill>
              <a:effectLst/>
              <a:latin typeface="#9Slide03 Ample"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19927554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ppt_w</p:attrName>
                                        </p:attrNameLst>
                                      </p:cBhvr>
                                      <p:tavLst>
                                        <p:tav tm="0" fmla="#ppt_w*sin(2.5*pi*$)">
                                          <p:val>
                                            <p:fltVal val="0"/>
                                          </p:val>
                                        </p:tav>
                                        <p:tav tm="100000">
                                          <p:val>
                                            <p:fltVal val="1"/>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63" presetClass="path" presetSubtype="0" accel="50000" decel="50000" fill="hold" nodeType="afterEffect">
                                  <p:stCondLst>
                                    <p:cond delay="0"/>
                                  </p:stCondLst>
                                  <p:childTnLst>
                                    <p:animMotion origin="layout" path="M -1.04167E-6 2.22222E-6 L 0.23138 -0.00023 " pathEditMode="relative" rAng="0" ptsTypes="AA">
                                      <p:cBhvr>
                                        <p:cTn id="16" dur="750" fill="hold"/>
                                        <p:tgtEl>
                                          <p:spTgt spid="5"/>
                                        </p:tgtEl>
                                        <p:attrNameLst>
                                          <p:attrName>ppt_x</p:attrName>
                                          <p:attrName>ppt_y</p:attrName>
                                        </p:attrNameLst>
                                      </p:cBhvr>
                                      <p:rCtr x="11563" y="-23"/>
                                    </p:animMotion>
                                  </p:childTnLst>
                                </p:cTn>
                              </p:par>
                            </p:childTnLst>
                          </p:cTn>
                        </p:par>
                        <p:par>
                          <p:cTn id="17" fill="hold">
                            <p:stCondLst>
                              <p:cond delay="1750"/>
                            </p:stCondLst>
                            <p:childTnLst>
                              <p:par>
                                <p:cTn id="18" presetID="35" presetClass="path" presetSubtype="0" accel="50000" decel="50000" fill="hold" nodeType="afterEffect">
                                  <p:stCondLst>
                                    <p:cond delay="0"/>
                                  </p:stCondLst>
                                  <p:childTnLst>
                                    <p:animMotion origin="layout" path="M 0.07214 0.01991 L -0.23789 0.03102 " pathEditMode="relative" rAng="0" ptsTypes="AA">
                                      <p:cBhvr>
                                        <p:cTn id="19" dur="750" fill="hold"/>
                                        <p:tgtEl>
                                          <p:spTgt spid="4"/>
                                        </p:tgtEl>
                                        <p:attrNameLst>
                                          <p:attrName>ppt_x</p:attrName>
                                          <p:attrName>ppt_y</p:attrName>
                                        </p:attrNameLst>
                                      </p:cBhvr>
                                      <p:rCtr x="-15508" y="556"/>
                                    </p:animMotion>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250"/>
                                        <p:tgtEl>
                                          <p:spTgt spid="11">
                                            <p:txEl>
                                              <p:pRg st="0" end="0"/>
                                            </p:txEl>
                                          </p:spTgt>
                                        </p:tgtEl>
                                      </p:cBhvr>
                                    </p:animEffect>
                                    <p:anim calcmode="lin" valueType="num">
                                      <p:cBhvr>
                                        <p:cTn id="25" dur="2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6" dur="2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250"/>
                            </p:stCondLst>
                            <p:childTnLst>
                              <p:par>
                                <p:cTn id="28" presetID="42" presetClass="entr" presetSubtype="0" fill="hold" grpId="0" nodeType="after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fade">
                                      <p:cBhvr>
                                        <p:cTn id="30" dur="250"/>
                                        <p:tgtEl>
                                          <p:spTgt spid="11">
                                            <p:txEl>
                                              <p:pRg st="1" end="1"/>
                                            </p:txEl>
                                          </p:spTgt>
                                        </p:tgtEl>
                                      </p:cBhvr>
                                    </p:animEffect>
                                    <p:anim calcmode="lin" valueType="num">
                                      <p:cBhvr>
                                        <p:cTn id="31" dur="25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2" dur="25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fade">
                                      <p:cBhvr>
                                        <p:cTn id="36" dur="250"/>
                                        <p:tgtEl>
                                          <p:spTgt spid="11">
                                            <p:txEl>
                                              <p:pRg st="2" end="2"/>
                                            </p:txEl>
                                          </p:spTgt>
                                        </p:tgtEl>
                                      </p:cBhvr>
                                    </p:animEffect>
                                    <p:anim calcmode="lin" valueType="num">
                                      <p:cBhvr>
                                        <p:cTn id="37" dur="25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8" dur="25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fade">
                                      <p:cBhvr>
                                        <p:cTn id="43" dur="250"/>
                                        <p:tgtEl>
                                          <p:spTgt spid="12">
                                            <p:txEl>
                                              <p:pRg st="0" end="0"/>
                                            </p:txEl>
                                          </p:spTgt>
                                        </p:tgtEl>
                                      </p:cBhvr>
                                    </p:animEffect>
                                    <p:anim calcmode="lin" valueType="num">
                                      <p:cBhvr>
                                        <p:cTn id="44" dur="2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5" dur="2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46" fill="hold">
                            <p:stCondLst>
                              <p:cond delay="250"/>
                            </p:stCondLst>
                            <p:childTnLst>
                              <p:par>
                                <p:cTn id="47" presetID="42" presetClass="entr" presetSubtype="0" fill="hold" grpId="0" nodeType="after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animEffect transition="in" filter="fade">
                                      <p:cBhvr>
                                        <p:cTn id="49" dur="250"/>
                                        <p:tgtEl>
                                          <p:spTgt spid="12">
                                            <p:txEl>
                                              <p:pRg st="1" end="1"/>
                                            </p:txEl>
                                          </p:spTgt>
                                        </p:tgtEl>
                                      </p:cBhvr>
                                    </p:animEffect>
                                    <p:anim calcmode="lin" valueType="num">
                                      <p:cBhvr>
                                        <p:cTn id="50" dur="25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51" dur="25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52" fill="hold">
                            <p:stCondLst>
                              <p:cond delay="500"/>
                            </p:stCondLst>
                            <p:childTnLst>
                              <p:par>
                                <p:cTn id="53" presetID="42" presetClass="entr" presetSubtype="0" fill="hold" grpId="0" nodeType="afterEffect">
                                  <p:stCondLst>
                                    <p:cond delay="0"/>
                                  </p:stCondLst>
                                  <p:childTnLst>
                                    <p:set>
                                      <p:cBhvr>
                                        <p:cTn id="54" dur="1" fill="hold">
                                          <p:stCondLst>
                                            <p:cond delay="0"/>
                                          </p:stCondLst>
                                        </p:cTn>
                                        <p:tgtEl>
                                          <p:spTgt spid="12">
                                            <p:txEl>
                                              <p:pRg st="2" end="2"/>
                                            </p:txEl>
                                          </p:spTgt>
                                        </p:tgtEl>
                                        <p:attrNameLst>
                                          <p:attrName>style.visibility</p:attrName>
                                        </p:attrNameLst>
                                      </p:cBhvr>
                                      <p:to>
                                        <p:strVal val="visible"/>
                                      </p:to>
                                    </p:set>
                                    <p:animEffect transition="in" filter="fade">
                                      <p:cBhvr>
                                        <p:cTn id="55" dur="250"/>
                                        <p:tgtEl>
                                          <p:spTgt spid="12">
                                            <p:txEl>
                                              <p:pRg st="2" end="2"/>
                                            </p:txEl>
                                          </p:spTgt>
                                        </p:tgtEl>
                                      </p:cBhvr>
                                    </p:animEffect>
                                    <p:anim calcmode="lin" valueType="num">
                                      <p:cBhvr>
                                        <p:cTn id="56" dur="25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57" dur="25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14"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97712B-5D89-4888-9D89-467FE5BB763D}"/>
              </a:ext>
            </a:extLst>
          </p:cNvPr>
          <p:cNvPicPr>
            <a:picLocks noChangeAspect="1"/>
          </p:cNvPicPr>
          <p:nvPr/>
        </p:nvPicPr>
        <p:blipFill>
          <a:blip r:embed="rId3"/>
          <a:stretch>
            <a:fillRect/>
          </a:stretch>
        </p:blipFill>
        <p:spPr>
          <a:xfrm>
            <a:off x="20970" y="-18582"/>
            <a:ext cx="5463251" cy="6876569"/>
          </a:xfrm>
          <a:prstGeom prst="rect">
            <a:avLst/>
          </a:prstGeom>
        </p:spPr>
      </p:pic>
      <p:grpSp>
        <p:nvGrpSpPr>
          <p:cNvPr id="17" name="Group 16">
            <a:extLst>
              <a:ext uri="{FF2B5EF4-FFF2-40B4-BE49-F238E27FC236}">
                <a16:creationId xmlns:a16="http://schemas.microsoft.com/office/drawing/2014/main" id="{5FDCCC83-B610-47D1-8B78-BFFD1FD25656}"/>
              </a:ext>
            </a:extLst>
          </p:cNvPr>
          <p:cNvGrpSpPr/>
          <p:nvPr/>
        </p:nvGrpSpPr>
        <p:grpSpPr>
          <a:xfrm>
            <a:off x="2548674" y="-37151"/>
            <a:ext cx="9622355" cy="6895151"/>
            <a:chOff x="2548674" y="-37151"/>
            <a:chExt cx="9622355" cy="6895151"/>
          </a:xfrm>
        </p:grpSpPr>
        <p:sp>
          <p:nvSpPr>
            <p:cNvPr id="16" name="Google Shape;3269;p77">
              <a:extLst>
                <a:ext uri="{FF2B5EF4-FFF2-40B4-BE49-F238E27FC236}">
                  <a16:creationId xmlns:a16="http://schemas.microsoft.com/office/drawing/2014/main" id="{C39C9860-92D4-4BEB-8DBB-BFB7E6D3418C}"/>
                </a:ext>
              </a:extLst>
            </p:cNvPr>
            <p:cNvSpPr/>
            <p:nvPr/>
          </p:nvSpPr>
          <p:spPr>
            <a:xfrm>
              <a:off x="2548674" y="-18582"/>
              <a:ext cx="2935547" cy="6858000"/>
            </a:xfrm>
            <a:custGeom>
              <a:avLst/>
              <a:gdLst/>
              <a:ahLst/>
              <a:cxnLst/>
              <a:rect l="l" t="t" r="r" b="b"/>
              <a:pathLst>
                <a:path w="115608" h="209511" extrusionOk="0">
                  <a:moveTo>
                    <a:pt x="0" y="0"/>
                  </a:moveTo>
                  <a:cubicBezTo>
                    <a:pt x="20975" y="11963"/>
                    <a:pt x="35429" y="31365"/>
                    <a:pt x="41718" y="53221"/>
                  </a:cubicBezTo>
                  <a:cubicBezTo>
                    <a:pt x="46589" y="70286"/>
                    <a:pt x="56328" y="85700"/>
                    <a:pt x="70285" y="96703"/>
                  </a:cubicBezTo>
                  <a:cubicBezTo>
                    <a:pt x="97586" y="118175"/>
                    <a:pt x="106442" y="156672"/>
                    <a:pt x="91221" y="188154"/>
                  </a:cubicBezTo>
                  <a:cubicBezTo>
                    <a:pt x="87270" y="196360"/>
                    <a:pt x="82018" y="203529"/>
                    <a:pt x="75807" y="209510"/>
                  </a:cubicBezTo>
                  <a:lnTo>
                    <a:pt x="115607" y="209510"/>
                  </a:lnTo>
                  <a:lnTo>
                    <a:pt x="115607" y="0"/>
                  </a:lnTo>
                  <a:close/>
                </a:path>
              </a:pathLst>
            </a:custGeom>
            <a:solidFill>
              <a:schemeClr val="bg1">
                <a:lumMod val="95000"/>
              </a:schemeClr>
            </a:solidFill>
            <a:ln>
              <a:noFill/>
            </a:ln>
          </p:spPr>
          <p:txBody>
            <a:bodyPr spcFirstLastPara="1" wrap="square" lIns="121900" tIns="121900" rIns="121900" bIns="121900" anchor="ctr" anchorCtr="0">
              <a:noAutofit/>
            </a:bodyPr>
            <a:lstStyle/>
            <a:p>
              <a:endParaRPr sz="2400"/>
            </a:p>
          </p:txBody>
        </p:sp>
        <p:sp>
          <p:nvSpPr>
            <p:cNvPr id="6" name="Rectangle 5">
              <a:extLst>
                <a:ext uri="{FF2B5EF4-FFF2-40B4-BE49-F238E27FC236}">
                  <a16:creationId xmlns:a16="http://schemas.microsoft.com/office/drawing/2014/main" id="{0220C1EB-77E7-4C92-A9BA-FF10A3B42D3A}"/>
                </a:ext>
              </a:extLst>
            </p:cNvPr>
            <p:cNvSpPr/>
            <p:nvPr/>
          </p:nvSpPr>
          <p:spPr>
            <a:xfrm>
              <a:off x="5284094" y="-37151"/>
              <a:ext cx="6886935" cy="68951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le 3">
            <a:extLst>
              <a:ext uri="{FF2B5EF4-FFF2-40B4-BE49-F238E27FC236}">
                <a16:creationId xmlns:a16="http://schemas.microsoft.com/office/drawing/2014/main" id="{371157C1-A317-427A-B401-9C31C70729C6}"/>
              </a:ext>
            </a:extLst>
          </p:cNvPr>
          <p:cNvSpPr/>
          <p:nvPr/>
        </p:nvSpPr>
        <p:spPr>
          <a:xfrm>
            <a:off x="4551598" y="497712"/>
            <a:ext cx="7266154" cy="1576876"/>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bg1">
                    <a:lumMod val="10000"/>
                  </a:schemeClr>
                </a:solidFill>
                <a:latin typeface="#9Slide03 Ample" panose="02000000000000000000" pitchFamily="2" charset="0"/>
                <a:cs typeface="Times New Roman" panose="02020603050405020304" pitchFamily="18" charset="0"/>
              </a:rPr>
              <a:t>Trong</a:t>
            </a:r>
            <a:r>
              <a:rPr lang="en-US" sz="2800" dirty="0">
                <a:solidFill>
                  <a:schemeClr val="bg1">
                    <a:lumMod val="10000"/>
                  </a:schemeClr>
                </a:solidFill>
                <a:latin typeface="#9Slide03 Ample" panose="02000000000000000000" pitchFamily="2" charset="0"/>
                <a:cs typeface="Times New Roman" panose="02020603050405020304" pitchFamily="18" charset="0"/>
              </a:rPr>
              <a:t> </a:t>
            </a:r>
            <a:r>
              <a:rPr lang="en-US" sz="2800" dirty="0" err="1">
                <a:solidFill>
                  <a:schemeClr val="bg1">
                    <a:lumMod val="10000"/>
                  </a:schemeClr>
                </a:solidFill>
                <a:latin typeface="#9Slide03 Ample" panose="02000000000000000000" pitchFamily="2" charset="0"/>
                <a:cs typeface="Times New Roman" panose="02020603050405020304" pitchFamily="18" charset="0"/>
              </a:rPr>
              <a:t>cuộc</a:t>
            </a:r>
            <a:r>
              <a:rPr lang="en-US" sz="2800" dirty="0">
                <a:solidFill>
                  <a:schemeClr val="bg1">
                    <a:lumMod val="10000"/>
                  </a:schemeClr>
                </a:solidFill>
                <a:latin typeface="#9Slide03 Ample" panose="02000000000000000000" pitchFamily="2" charset="0"/>
                <a:cs typeface="Times New Roman" panose="02020603050405020304" pitchFamily="18" charset="0"/>
              </a:rPr>
              <a:t> </a:t>
            </a:r>
            <a:r>
              <a:rPr lang="en-US" sz="2800" dirty="0" err="1">
                <a:solidFill>
                  <a:schemeClr val="bg1">
                    <a:lumMod val="10000"/>
                  </a:schemeClr>
                </a:solidFill>
                <a:latin typeface="#9Slide03 Ample" panose="02000000000000000000" pitchFamily="2" charset="0"/>
                <a:cs typeface="Times New Roman" panose="02020603050405020304" pitchFamily="18" charset="0"/>
              </a:rPr>
              <a:t>sống</a:t>
            </a:r>
            <a:r>
              <a:rPr lang="en-US" sz="2800" dirty="0">
                <a:solidFill>
                  <a:schemeClr val="bg1">
                    <a:lumMod val="10000"/>
                  </a:schemeClr>
                </a:solidFill>
                <a:latin typeface="#9Slide03 Ample" panose="02000000000000000000" pitchFamily="2" charset="0"/>
                <a:cs typeface="Times New Roman" panose="02020603050405020304" pitchFamily="18" charset="0"/>
              </a:rPr>
              <a:t> </a:t>
            </a:r>
            <a:r>
              <a:rPr lang="en-US" sz="2800" dirty="0" err="1">
                <a:solidFill>
                  <a:schemeClr val="bg1">
                    <a:lumMod val="10000"/>
                  </a:schemeClr>
                </a:solidFill>
                <a:latin typeface="#9Slide03 Ample" panose="02000000000000000000" pitchFamily="2" charset="0"/>
                <a:cs typeface="Times New Roman" panose="02020603050405020304" pitchFamily="18" charset="0"/>
              </a:rPr>
              <a:t>vợ</a:t>
            </a:r>
            <a:r>
              <a:rPr lang="en-US" sz="2800" dirty="0">
                <a:solidFill>
                  <a:schemeClr val="bg1">
                    <a:lumMod val="10000"/>
                  </a:schemeClr>
                </a:solidFill>
                <a:latin typeface="#9Slide03 Ample" panose="02000000000000000000" pitchFamily="2" charset="0"/>
                <a:cs typeface="Times New Roman" panose="02020603050405020304" pitchFamily="18" charset="0"/>
              </a:rPr>
              <a:t> </a:t>
            </a:r>
            <a:r>
              <a:rPr lang="en-US" sz="2800" dirty="0" err="1">
                <a:solidFill>
                  <a:schemeClr val="bg1">
                    <a:lumMod val="10000"/>
                  </a:schemeClr>
                </a:solidFill>
                <a:latin typeface="#9Slide03 Ample" panose="02000000000000000000" pitchFamily="2" charset="0"/>
                <a:cs typeface="Times New Roman" panose="02020603050405020304" pitchFamily="18" charset="0"/>
              </a:rPr>
              <a:t>chồng</a:t>
            </a:r>
            <a:r>
              <a:rPr lang="en-US" sz="2800" dirty="0">
                <a:solidFill>
                  <a:schemeClr val="bg1">
                    <a:lumMod val="10000"/>
                  </a:schemeClr>
                </a:solidFill>
                <a:latin typeface="#9Slide03 Ample"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Không</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từng</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để</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lúc</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nào</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vợ</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chồng</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phải</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đến</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thất</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hoà</a:t>
            </a:r>
            <a:r>
              <a:rPr lang="en-US" sz="2800" dirty="0">
                <a:solidFill>
                  <a:schemeClr val="bg1">
                    <a:lumMod val="10000"/>
                  </a:schemeClr>
                </a:solidFill>
                <a:latin typeface="#9Slide03 AmpleSoft" panose="02000000000000000000" pitchFamily="2" charset="0"/>
                <a:cs typeface="Times New Roman" panose="02020603050405020304" pitchFamily="18" charset="0"/>
              </a:rPr>
              <a:t> ; </a:t>
            </a:r>
            <a:r>
              <a:rPr lang="en-US" sz="2800" dirty="0" err="1">
                <a:solidFill>
                  <a:schemeClr val="bg1">
                    <a:lumMod val="10000"/>
                  </a:schemeClr>
                </a:solidFill>
                <a:latin typeface="#9Slide03 AmpleSoft" panose="02000000000000000000" pitchFamily="2" charset="0"/>
                <a:cs typeface="Times New Roman" panose="02020603050405020304" pitchFamily="18" charset="0"/>
              </a:rPr>
              <a:t>Mong</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chồng</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bình</a:t>
            </a:r>
            <a:r>
              <a:rPr lang="en-US" sz="2800" dirty="0">
                <a:solidFill>
                  <a:schemeClr val="bg1">
                    <a:lumMod val="10000"/>
                  </a:schemeClr>
                </a:solidFill>
                <a:latin typeface="#9Slide03 AmpleSoft" panose="02000000000000000000" pitchFamily="2" charset="0"/>
                <a:cs typeface="Times New Roman" panose="02020603050405020304" pitchFamily="18" charset="0"/>
              </a:rPr>
              <a:t> an; </a:t>
            </a:r>
            <a:r>
              <a:rPr lang="en-US" sz="2800" dirty="0" err="1">
                <a:solidFill>
                  <a:schemeClr val="bg1">
                    <a:lumMod val="10000"/>
                  </a:schemeClr>
                </a:solidFill>
                <a:latin typeface="#9Slide03 AmpleSoft" panose="02000000000000000000" pitchFamily="2" charset="0"/>
                <a:cs typeface="Times New Roman" panose="02020603050405020304" pitchFamily="18" charset="0"/>
              </a:rPr>
              <a:t>Thủy</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chung</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mong</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nhớ</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p>
        </p:txBody>
      </p:sp>
      <p:sp>
        <p:nvSpPr>
          <p:cNvPr id="12" name="Rounded Rectangle 3">
            <a:extLst>
              <a:ext uri="{FF2B5EF4-FFF2-40B4-BE49-F238E27FC236}">
                <a16:creationId xmlns:a16="http://schemas.microsoft.com/office/drawing/2014/main" id="{EA7C8348-E9F5-4D7A-824A-C0010D4580CF}"/>
              </a:ext>
            </a:extLst>
          </p:cNvPr>
          <p:cNvSpPr/>
          <p:nvPr/>
        </p:nvSpPr>
        <p:spPr>
          <a:xfrm>
            <a:off x="5484220" y="3681337"/>
            <a:ext cx="6333531" cy="1576876"/>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bg1">
                    <a:lumMod val="10000"/>
                  </a:schemeClr>
                </a:solidFill>
                <a:latin typeface="#9Slide03 Ample" panose="02000000000000000000" pitchFamily="2" charset="0"/>
                <a:cs typeface="Times New Roman" panose="02020603050405020304" pitchFamily="18" charset="0"/>
              </a:rPr>
              <a:t>Ứng</a:t>
            </a:r>
            <a:r>
              <a:rPr lang="en-US" sz="2800" dirty="0">
                <a:solidFill>
                  <a:schemeClr val="bg1">
                    <a:lumMod val="10000"/>
                  </a:schemeClr>
                </a:solidFill>
                <a:latin typeface="#9Slide03 Ample" panose="02000000000000000000" pitchFamily="2" charset="0"/>
                <a:cs typeface="Times New Roman" panose="02020603050405020304" pitchFamily="18" charset="0"/>
              </a:rPr>
              <a:t> </a:t>
            </a:r>
            <a:r>
              <a:rPr lang="en-US" sz="2800" dirty="0" err="1">
                <a:solidFill>
                  <a:schemeClr val="bg1">
                    <a:lumMod val="10000"/>
                  </a:schemeClr>
                </a:solidFill>
                <a:latin typeface="#9Slide03 Ample" panose="02000000000000000000" pitchFamily="2" charset="0"/>
                <a:cs typeface="Times New Roman" panose="02020603050405020304" pitchFamily="18" charset="0"/>
              </a:rPr>
              <a:t>xử</a:t>
            </a:r>
            <a:r>
              <a:rPr lang="en-US" sz="2800" dirty="0">
                <a:solidFill>
                  <a:schemeClr val="bg1">
                    <a:lumMod val="10000"/>
                  </a:schemeClr>
                </a:solidFill>
                <a:latin typeface="#9Slide03 Ample" panose="02000000000000000000" pitchFamily="2" charset="0"/>
                <a:cs typeface="Times New Roman" panose="02020603050405020304" pitchFamily="18" charset="0"/>
              </a:rPr>
              <a:t> </a:t>
            </a:r>
            <a:r>
              <a:rPr lang="en-US" sz="2800" dirty="0" err="1">
                <a:solidFill>
                  <a:schemeClr val="bg1">
                    <a:lumMod val="10000"/>
                  </a:schemeClr>
                </a:solidFill>
                <a:latin typeface="#9Slide03 Ample" panose="02000000000000000000" pitchFamily="2" charset="0"/>
                <a:cs typeface="Times New Roman" panose="02020603050405020304" pitchFamily="18" charset="0"/>
              </a:rPr>
              <a:t>với</a:t>
            </a:r>
            <a:r>
              <a:rPr lang="en-US" sz="2800" dirty="0">
                <a:solidFill>
                  <a:schemeClr val="bg1">
                    <a:lumMod val="10000"/>
                  </a:schemeClr>
                </a:solidFill>
                <a:latin typeface="#9Slide03 Ample" panose="02000000000000000000" pitchFamily="2" charset="0"/>
                <a:cs typeface="Times New Roman" panose="02020603050405020304" pitchFamily="18" charset="0"/>
              </a:rPr>
              <a:t> </a:t>
            </a:r>
            <a:r>
              <a:rPr lang="en-US" sz="2800" dirty="0" err="1">
                <a:solidFill>
                  <a:schemeClr val="bg1">
                    <a:lumMod val="10000"/>
                  </a:schemeClr>
                </a:solidFill>
                <a:latin typeface="#9Slide03 Ample" panose="02000000000000000000" pitchFamily="2" charset="0"/>
                <a:cs typeface="Times New Roman" panose="02020603050405020304" pitchFamily="18" charset="0"/>
              </a:rPr>
              <a:t>mẹ</a:t>
            </a:r>
            <a:r>
              <a:rPr lang="en-US" sz="2800" dirty="0">
                <a:solidFill>
                  <a:schemeClr val="bg1">
                    <a:lumMod val="10000"/>
                  </a:schemeClr>
                </a:solidFill>
                <a:latin typeface="#9Slide03 Ample" panose="02000000000000000000" pitchFamily="2" charset="0"/>
                <a:cs typeface="Times New Roman" panose="02020603050405020304" pitchFamily="18" charset="0"/>
              </a:rPr>
              <a:t> </a:t>
            </a:r>
            <a:r>
              <a:rPr lang="en-US" sz="2800" dirty="0" err="1">
                <a:solidFill>
                  <a:schemeClr val="bg1">
                    <a:lumMod val="10000"/>
                  </a:schemeClr>
                </a:solidFill>
                <a:latin typeface="#9Slide03 Ample" panose="02000000000000000000" pitchFamily="2" charset="0"/>
                <a:cs typeface="Times New Roman" panose="02020603050405020304" pitchFamily="18" charset="0"/>
              </a:rPr>
              <a:t>chồng</a:t>
            </a:r>
            <a:r>
              <a:rPr lang="en-US" sz="2800" dirty="0">
                <a:solidFill>
                  <a:schemeClr val="bg1">
                    <a:lumMod val="10000"/>
                  </a:schemeClr>
                </a:solidFill>
                <a:latin typeface="#9Slide03 Ample" panose="02000000000000000000" pitchFamily="2" charset="0"/>
                <a:cs typeface="Times New Roman" panose="02020603050405020304" pitchFamily="18" charset="0"/>
              </a:rPr>
              <a:t> </a:t>
            </a:r>
            <a:r>
              <a:rPr lang="en-US" sz="2800" dirty="0" err="1">
                <a:solidFill>
                  <a:schemeClr val="bg1">
                    <a:lumMod val="10000"/>
                  </a:schemeClr>
                </a:solidFill>
                <a:latin typeface="#9Slide03 Ample" panose="02000000000000000000" pitchFamily="2" charset="0"/>
                <a:cs typeface="Times New Roman" panose="02020603050405020304" pitchFamily="18" charset="0"/>
              </a:rPr>
              <a:t>ốm</a:t>
            </a:r>
            <a:r>
              <a:rPr lang="en-US" sz="2800" dirty="0">
                <a:solidFill>
                  <a:schemeClr val="bg1">
                    <a:lumMod val="10000"/>
                  </a:schemeClr>
                </a:solidFill>
                <a:latin typeface="#9Slide03 Ample"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Hết</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sức</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thuốc</a:t>
            </a:r>
            <a:r>
              <a:rPr lang="en-US" sz="2800" dirty="0">
                <a:solidFill>
                  <a:schemeClr val="bg1">
                    <a:lumMod val="10000"/>
                  </a:schemeClr>
                </a:solidFill>
                <a:latin typeface="#9Slide03 AmpleSoft" panose="02000000000000000000" pitchFamily="2" charset="0"/>
                <a:cs typeface="Times New Roman" panose="02020603050405020304" pitchFamily="18" charset="0"/>
              </a:rPr>
              <a:t> thang; </a:t>
            </a:r>
            <a:r>
              <a:rPr lang="en-US" sz="2800" dirty="0" err="1">
                <a:solidFill>
                  <a:schemeClr val="bg1">
                    <a:lumMod val="10000"/>
                  </a:schemeClr>
                </a:solidFill>
                <a:latin typeface="#9Slide03 AmpleSoft" panose="02000000000000000000" pitchFamily="2" charset="0"/>
                <a:cs typeface="Times New Roman" panose="02020603050405020304" pitchFamily="18" charset="0"/>
              </a:rPr>
              <a:t>Dùng</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lời</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ngọt</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ngào</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Lễ</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bái</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thần</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phật</a:t>
            </a:r>
            <a:r>
              <a:rPr lang="en-US" sz="2800" dirty="0">
                <a:solidFill>
                  <a:schemeClr val="bg1">
                    <a:lumMod val="10000"/>
                  </a:schemeClr>
                </a:solidFill>
                <a:latin typeface="#9Slide03 AmpleSoft" panose="02000000000000000000" pitchFamily="2" charset="0"/>
                <a:cs typeface="Times New Roman" panose="02020603050405020304" pitchFamily="18" charset="0"/>
              </a:rPr>
              <a:t>; Lo ma </a:t>
            </a:r>
            <a:r>
              <a:rPr lang="en-US" sz="2800" dirty="0" err="1">
                <a:solidFill>
                  <a:schemeClr val="bg1">
                    <a:lumMod val="10000"/>
                  </a:schemeClr>
                </a:solidFill>
                <a:latin typeface="#9Slide03 AmpleSoft" panose="02000000000000000000" pitchFamily="2" charset="0"/>
                <a:cs typeface="Times New Roman" panose="02020603050405020304" pitchFamily="18" charset="0"/>
              </a:rPr>
              <a:t>chay</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như</a:t>
            </a:r>
            <a:r>
              <a:rPr lang="en-US" sz="2800" dirty="0">
                <a:solidFill>
                  <a:schemeClr val="bg1">
                    <a:lumMod val="10000"/>
                  </a:schemeClr>
                </a:solidFill>
                <a:latin typeface="#9Slide03 AmpleSoft" panose="02000000000000000000" pitchFamily="2" charset="0"/>
                <a:cs typeface="Times New Roman" panose="02020603050405020304" pitchFamily="18" charset="0"/>
              </a:rPr>
              <a:t> cha </a:t>
            </a:r>
            <a:r>
              <a:rPr lang="en-US" sz="2800" dirty="0" err="1">
                <a:solidFill>
                  <a:schemeClr val="bg1">
                    <a:lumMod val="10000"/>
                  </a:schemeClr>
                </a:solidFill>
                <a:latin typeface="#9Slide03 AmpleSoft" panose="02000000000000000000" pitchFamily="2" charset="0"/>
                <a:cs typeface="Times New Roman" panose="02020603050405020304" pitchFamily="18" charset="0"/>
              </a:rPr>
              <a:t>mẹ</a:t>
            </a:r>
            <a:r>
              <a:rPr lang="en-US" sz="2800" dirty="0">
                <a:solidFill>
                  <a:schemeClr val="bg1">
                    <a:lumMod val="10000"/>
                  </a:schemeClr>
                </a:solidFill>
                <a:latin typeface="#9Slide03 AmpleSoft" panose="02000000000000000000" pitchFamily="2" charset="0"/>
                <a:cs typeface="Times New Roman" panose="02020603050405020304" pitchFamily="18" charset="0"/>
              </a:rPr>
              <a:t> </a:t>
            </a:r>
            <a:r>
              <a:rPr lang="en-US" sz="2800" dirty="0" err="1">
                <a:solidFill>
                  <a:schemeClr val="bg1">
                    <a:lumMod val="10000"/>
                  </a:schemeClr>
                </a:solidFill>
                <a:latin typeface="#9Slide03 AmpleSoft" panose="02000000000000000000" pitchFamily="2" charset="0"/>
                <a:cs typeface="Times New Roman" panose="02020603050405020304" pitchFamily="18" charset="0"/>
              </a:rPr>
              <a:t>ruột</a:t>
            </a:r>
            <a:endParaRPr lang="en-US" sz="2800" dirty="0">
              <a:solidFill>
                <a:schemeClr val="bg1">
                  <a:lumMod val="10000"/>
                </a:schemeClr>
              </a:solidFill>
              <a:latin typeface="#9Slide03 AmpleSoft" panose="02000000000000000000" pitchFamily="2" charset="0"/>
              <a:cs typeface="Times New Roman" panose="02020603050405020304" pitchFamily="18" charset="0"/>
            </a:endParaRPr>
          </a:p>
        </p:txBody>
      </p:sp>
      <p:sp>
        <p:nvSpPr>
          <p:cNvPr id="14" name="TextBox 13">
            <a:extLst>
              <a:ext uri="{FF2B5EF4-FFF2-40B4-BE49-F238E27FC236}">
                <a16:creationId xmlns:a16="http://schemas.microsoft.com/office/drawing/2014/main" id="{D11E4555-E5AE-46A7-90A8-CAA2C7F65B19}"/>
              </a:ext>
            </a:extLst>
          </p:cNvPr>
          <p:cNvSpPr txBox="1"/>
          <p:nvPr/>
        </p:nvSpPr>
        <p:spPr>
          <a:xfrm>
            <a:off x="4551598" y="2446247"/>
            <a:ext cx="7619431" cy="523220"/>
          </a:xfrm>
          <a:prstGeom prst="rect">
            <a:avLst/>
          </a:prstGeom>
          <a:noFill/>
        </p:spPr>
        <p:txBody>
          <a:bodyPr wrap="square">
            <a:spAutoFit/>
          </a:bodyPr>
          <a:lstStyle/>
          <a:p>
            <a:r>
              <a:rPr lang="en-US" sz="2800" dirty="0">
                <a:solidFill>
                  <a:srgbClr val="0070C0"/>
                </a:solidFill>
                <a:latin typeface="#9Slide03 Ample" panose="02000000000000000000" pitchFamily="2" charset="0"/>
                <a:cs typeface="Times New Roman" panose="02020603050405020304" pitchFamily="18" charset="0"/>
                <a:sym typeface="Wingdings" panose="05000000000000000000" pitchFamily="2" charset="2"/>
              </a:rPr>
              <a:t> </a:t>
            </a:r>
            <a:r>
              <a:rPr lang="en-US" sz="2800" dirty="0">
                <a:solidFill>
                  <a:srgbClr val="0070C0"/>
                </a:solidFill>
                <a:latin typeface="#9Slide03 Ample" panose="02000000000000000000" pitchFamily="2" charset="0"/>
                <a:cs typeface="Times New Roman" panose="02020603050405020304" pitchFamily="18" charset="0"/>
              </a:rPr>
              <a:t>Ng</a:t>
            </a:r>
            <a:r>
              <a:rPr lang="vi-VN" sz="2800" dirty="0">
                <a:solidFill>
                  <a:srgbClr val="0070C0"/>
                </a:solidFill>
                <a:latin typeface="#9Slide03 Ample" panose="02000000000000000000" pitchFamily="2" charset="0"/>
                <a:cs typeface="Times New Roman" panose="02020603050405020304" pitchFamily="18" charset="0"/>
              </a:rPr>
              <a:t>ư</a:t>
            </a:r>
            <a:r>
              <a:rPr lang="en-BZ" sz="2800" dirty="0" err="1">
                <a:solidFill>
                  <a:srgbClr val="0070C0"/>
                </a:solidFill>
                <a:latin typeface="#9Slide03 Ample" panose="02000000000000000000" pitchFamily="2" charset="0"/>
                <a:cs typeface="Times New Roman" panose="02020603050405020304" pitchFamily="18" charset="0"/>
              </a:rPr>
              <a:t>ời</a:t>
            </a:r>
            <a:r>
              <a:rPr lang="en-BZ" sz="2800" dirty="0">
                <a:solidFill>
                  <a:srgbClr val="0070C0"/>
                </a:solidFill>
                <a:latin typeface="#9Slide03 Ample" panose="02000000000000000000" pitchFamily="2" charset="0"/>
                <a:cs typeface="Times New Roman" panose="02020603050405020304" pitchFamily="18" charset="0"/>
              </a:rPr>
              <a:t> </a:t>
            </a:r>
            <a:r>
              <a:rPr lang="en-BZ" sz="2800" dirty="0" err="1">
                <a:solidFill>
                  <a:srgbClr val="0070C0"/>
                </a:solidFill>
                <a:latin typeface="#9Slide03 Ample" panose="02000000000000000000" pitchFamily="2" charset="0"/>
                <a:cs typeface="Times New Roman" panose="02020603050405020304" pitchFamily="18" charset="0"/>
              </a:rPr>
              <a:t>vợ</a:t>
            </a:r>
            <a:r>
              <a:rPr lang="en-BZ" sz="2800" dirty="0">
                <a:solidFill>
                  <a:srgbClr val="0070C0"/>
                </a:solidFill>
                <a:latin typeface="#9Slide03 Ample" panose="02000000000000000000" pitchFamily="2" charset="0"/>
                <a:cs typeface="Times New Roman" panose="02020603050405020304" pitchFamily="18" charset="0"/>
              </a:rPr>
              <a:t> </a:t>
            </a:r>
            <a:r>
              <a:rPr lang="en-BZ" sz="2800" dirty="0" err="1">
                <a:solidFill>
                  <a:srgbClr val="0070C0"/>
                </a:solidFill>
                <a:latin typeface="#9Slide03 Ample" panose="02000000000000000000" pitchFamily="2" charset="0"/>
                <a:cs typeface="Times New Roman" panose="02020603050405020304" pitchFamily="18" charset="0"/>
              </a:rPr>
              <a:t>tình</a:t>
            </a:r>
            <a:r>
              <a:rPr lang="en-BZ" sz="2800" dirty="0">
                <a:solidFill>
                  <a:srgbClr val="0070C0"/>
                </a:solidFill>
                <a:latin typeface="#9Slide03 Ample" panose="02000000000000000000" pitchFamily="2" charset="0"/>
                <a:cs typeface="Times New Roman" panose="02020603050405020304" pitchFamily="18" charset="0"/>
              </a:rPr>
              <a:t> </a:t>
            </a:r>
            <a:r>
              <a:rPr lang="en-BZ" sz="2800" dirty="0" err="1">
                <a:solidFill>
                  <a:srgbClr val="0070C0"/>
                </a:solidFill>
                <a:latin typeface="#9Slide03 Ample" panose="02000000000000000000" pitchFamily="2" charset="0"/>
                <a:cs typeface="Times New Roman" panose="02020603050405020304" pitchFamily="18" charset="0"/>
              </a:rPr>
              <a:t>nghĩa</a:t>
            </a:r>
            <a:r>
              <a:rPr lang="en-BZ" sz="2800" dirty="0">
                <a:solidFill>
                  <a:srgbClr val="0070C0"/>
                </a:solidFill>
                <a:latin typeface="#9Slide03 Ample" panose="02000000000000000000" pitchFamily="2" charset="0"/>
                <a:cs typeface="Times New Roman" panose="02020603050405020304" pitchFamily="18" charset="0"/>
              </a:rPr>
              <a:t>, </a:t>
            </a:r>
            <a:r>
              <a:rPr lang="en-BZ" sz="2800" dirty="0" err="1">
                <a:solidFill>
                  <a:srgbClr val="0070C0"/>
                </a:solidFill>
                <a:latin typeface="#9Slide03 Ample" panose="02000000000000000000" pitchFamily="2" charset="0"/>
                <a:cs typeface="Times New Roman" panose="02020603050405020304" pitchFamily="18" charset="0"/>
              </a:rPr>
              <a:t>đoan</a:t>
            </a:r>
            <a:r>
              <a:rPr lang="en-BZ" sz="2800" dirty="0">
                <a:solidFill>
                  <a:srgbClr val="0070C0"/>
                </a:solidFill>
                <a:latin typeface="#9Slide03 Ample" panose="02000000000000000000" pitchFamily="2" charset="0"/>
                <a:cs typeface="Times New Roman" panose="02020603050405020304" pitchFamily="18" charset="0"/>
              </a:rPr>
              <a:t> </a:t>
            </a:r>
            <a:r>
              <a:rPr lang="en-BZ" sz="2800" dirty="0" err="1">
                <a:solidFill>
                  <a:srgbClr val="0070C0"/>
                </a:solidFill>
                <a:latin typeface="#9Slide03 Ample" panose="02000000000000000000" pitchFamily="2" charset="0"/>
                <a:cs typeface="Times New Roman" panose="02020603050405020304" pitchFamily="18" charset="0"/>
              </a:rPr>
              <a:t>trang</a:t>
            </a:r>
            <a:r>
              <a:rPr lang="en-BZ" sz="2800" dirty="0">
                <a:solidFill>
                  <a:srgbClr val="0070C0"/>
                </a:solidFill>
                <a:latin typeface="#9Slide03 Ample" panose="02000000000000000000" pitchFamily="2" charset="0"/>
                <a:cs typeface="Times New Roman" panose="02020603050405020304" pitchFamily="18" charset="0"/>
              </a:rPr>
              <a:t>, </a:t>
            </a:r>
            <a:r>
              <a:rPr lang="en-BZ" sz="2800" dirty="0" err="1">
                <a:solidFill>
                  <a:srgbClr val="0070C0"/>
                </a:solidFill>
                <a:latin typeface="#9Slide03 Ample" panose="02000000000000000000" pitchFamily="2" charset="0"/>
                <a:cs typeface="Times New Roman" panose="02020603050405020304" pitchFamily="18" charset="0"/>
              </a:rPr>
              <a:t>thủy</a:t>
            </a:r>
            <a:r>
              <a:rPr lang="en-BZ" sz="2800" dirty="0">
                <a:solidFill>
                  <a:srgbClr val="0070C0"/>
                </a:solidFill>
                <a:latin typeface="#9Slide03 Ample" panose="02000000000000000000" pitchFamily="2" charset="0"/>
                <a:cs typeface="Times New Roman" panose="02020603050405020304" pitchFamily="18" charset="0"/>
              </a:rPr>
              <a:t> </a:t>
            </a:r>
            <a:r>
              <a:rPr lang="en-BZ" sz="2800" dirty="0" err="1">
                <a:solidFill>
                  <a:srgbClr val="0070C0"/>
                </a:solidFill>
                <a:latin typeface="#9Slide03 Ample" panose="02000000000000000000" pitchFamily="2" charset="0"/>
                <a:cs typeface="Times New Roman" panose="02020603050405020304" pitchFamily="18" charset="0"/>
              </a:rPr>
              <a:t>chung</a:t>
            </a:r>
            <a:endParaRPr lang="en-US" sz="2800" dirty="0">
              <a:solidFill>
                <a:srgbClr val="0070C0"/>
              </a:solidFill>
              <a:latin typeface="#9Slide03 Ample"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429212C0-22C3-46F8-8E5B-5C681E135A93}"/>
              </a:ext>
            </a:extLst>
          </p:cNvPr>
          <p:cNvSpPr txBox="1"/>
          <p:nvPr/>
        </p:nvSpPr>
        <p:spPr>
          <a:xfrm>
            <a:off x="5484220" y="5604328"/>
            <a:ext cx="6854439" cy="523220"/>
          </a:xfrm>
          <a:prstGeom prst="rect">
            <a:avLst/>
          </a:prstGeom>
          <a:noFill/>
        </p:spPr>
        <p:txBody>
          <a:bodyPr wrap="square">
            <a:spAutoFit/>
          </a:bodyPr>
          <a:lstStyle/>
          <a:p>
            <a:r>
              <a:rPr lang="en-US" sz="2800" dirty="0">
                <a:solidFill>
                  <a:srgbClr val="0070C0"/>
                </a:solidFill>
                <a:latin typeface="#9Slide03 Ample" panose="02000000000000000000" pitchFamily="2" charset="0"/>
                <a:cs typeface="Times New Roman" panose="02020603050405020304" pitchFamily="18" charset="0"/>
                <a:sym typeface="Wingdings" panose="05000000000000000000" pitchFamily="2" charset="2"/>
              </a:rPr>
              <a:t> </a:t>
            </a:r>
            <a:r>
              <a:rPr lang="en-US" sz="2800" dirty="0">
                <a:solidFill>
                  <a:srgbClr val="0070C0"/>
                </a:solidFill>
                <a:latin typeface="#9Slide03 Ample" panose="02000000000000000000" pitchFamily="2" charset="0"/>
                <a:cs typeface="Times New Roman" panose="02020603050405020304" pitchFamily="18" charset="0"/>
              </a:rPr>
              <a:t>Ng</a:t>
            </a:r>
            <a:r>
              <a:rPr lang="vi-VN" sz="2800" dirty="0">
                <a:solidFill>
                  <a:srgbClr val="0070C0"/>
                </a:solidFill>
                <a:latin typeface="#9Slide03 Ample" panose="02000000000000000000" pitchFamily="2" charset="0"/>
                <a:cs typeface="Times New Roman" panose="02020603050405020304" pitchFamily="18" charset="0"/>
              </a:rPr>
              <a:t>ư</a:t>
            </a:r>
            <a:r>
              <a:rPr lang="en-BZ" sz="2800" dirty="0" err="1">
                <a:solidFill>
                  <a:srgbClr val="0070C0"/>
                </a:solidFill>
                <a:latin typeface="#9Slide03 Ample" panose="02000000000000000000" pitchFamily="2" charset="0"/>
                <a:cs typeface="Times New Roman" panose="02020603050405020304" pitchFamily="18" charset="0"/>
              </a:rPr>
              <a:t>ời</a:t>
            </a:r>
            <a:r>
              <a:rPr lang="en-BZ" sz="2800" dirty="0">
                <a:solidFill>
                  <a:srgbClr val="0070C0"/>
                </a:solidFill>
                <a:latin typeface="#9Slide03 Ample" panose="02000000000000000000" pitchFamily="2" charset="0"/>
                <a:cs typeface="Times New Roman" panose="02020603050405020304" pitchFamily="18" charset="0"/>
              </a:rPr>
              <a:t> con </a:t>
            </a:r>
            <a:r>
              <a:rPr lang="en-BZ" sz="2800" dirty="0" err="1">
                <a:solidFill>
                  <a:srgbClr val="0070C0"/>
                </a:solidFill>
                <a:latin typeface="#9Slide03 Ample" panose="02000000000000000000" pitchFamily="2" charset="0"/>
                <a:cs typeface="Times New Roman" panose="02020603050405020304" pitchFamily="18" charset="0"/>
              </a:rPr>
              <a:t>dâu</a:t>
            </a:r>
            <a:r>
              <a:rPr lang="en-BZ" sz="2800" dirty="0">
                <a:solidFill>
                  <a:srgbClr val="0070C0"/>
                </a:solidFill>
                <a:latin typeface="#9Slide03 Ample" panose="02000000000000000000" pitchFamily="2" charset="0"/>
                <a:cs typeface="Times New Roman" panose="02020603050405020304" pitchFamily="18" charset="0"/>
              </a:rPr>
              <a:t> </a:t>
            </a:r>
            <a:r>
              <a:rPr lang="en-BZ" sz="2800" dirty="0" err="1">
                <a:solidFill>
                  <a:srgbClr val="0070C0"/>
                </a:solidFill>
                <a:latin typeface="#9Slide03 Ample" panose="02000000000000000000" pitchFamily="2" charset="0"/>
                <a:cs typeface="Times New Roman" panose="02020603050405020304" pitchFamily="18" charset="0"/>
              </a:rPr>
              <a:t>hiếu</a:t>
            </a:r>
            <a:r>
              <a:rPr lang="en-BZ" sz="2800" dirty="0">
                <a:solidFill>
                  <a:srgbClr val="0070C0"/>
                </a:solidFill>
                <a:latin typeface="#9Slide03 Ample" panose="02000000000000000000" pitchFamily="2" charset="0"/>
                <a:cs typeface="Times New Roman" panose="02020603050405020304" pitchFamily="18" charset="0"/>
              </a:rPr>
              <a:t> </a:t>
            </a:r>
            <a:r>
              <a:rPr lang="en-BZ" sz="2800" dirty="0" err="1">
                <a:solidFill>
                  <a:srgbClr val="0070C0"/>
                </a:solidFill>
                <a:latin typeface="#9Slide03 Ample" panose="02000000000000000000" pitchFamily="2" charset="0"/>
                <a:cs typeface="Times New Roman" panose="02020603050405020304" pitchFamily="18" charset="0"/>
              </a:rPr>
              <a:t>thảo</a:t>
            </a:r>
            <a:endParaRPr lang="en-US" sz="2800" dirty="0">
              <a:solidFill>
                <a:srgbClr val="0070C0"/>
              </a:solidFill>
              <a:latin typeface="#9Slide03 Ample"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53319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cuốn sách&#10;&#10;Mô tả được tạo với mức tin cậy rất cao">
            <a:extLst>
              <a:ext uri="{FF2B5EF4-FFF2-40B4-BE49-F238E27FC236}">
                <a16:creationId xmlns:a16="http://schemas.microsoft.com/office/drawing/2014/main" id="{09EF5E56-BCA2-4FF2-BA13-FA6BD90206C5}"/>
              </a:ext>
            </a:extLst>
          </p:cNvPr>
          <p:cNvPicPr>
            <a:picLocks noChangeAspect="1"/>
          </p:cNvPicPr>
          <p:nvPr/>
        </p:nvPicPr>
        <p:blipFill rotWithShape="1">
          <a:blip r:embed="rId3">
            <a:extLst>
              <a:ext uri="{28A0092B-C50C-407E-A947-70E740481C1C}">
                <a14:useLocalDpi xmlns:a14="http://schemas.microsoft.com/office/drawing/2010/main" val="0"/>
              </a:ext>
            </a:extLst>
          </a:blip>
          <a:srcRect r="12431" b="3"/>
          <a:stretch/>
        </p:blipFill>
        <p:spPr>
          <a:xfrm>
            <a:off x="6750141" y="-3"/>
            <a:ext cx="5441859" cy="6858003"/>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effectLst>
            <a:reflection blurRad="127000" stA="8000" endPos="65000" dist="50800" dir="5400000" sy="-100000" algn="bl" rotWithShape="0"/>
          </a:effectLst>
        </p:spPr>
      </p:pic>
      <p:sp>
        <p:nvSpPr>
          <p:cNvPr id="5" name="Hình chữ nhật 4">
            <a:extLst>
              <a:ext uri="{FF2B5EF4-FFF2-40B4-BE49-F238E27FC236}">
                <a16:creationId xmlns:a16="http://schemas.microsoft.com/office/drawing/2014/main" id="{52930F3B-D338-4737-B8F1-2DA790FFCAE1}"/>
              </a:ext>
            </a:extLst>
          </p:cNvPr>
          <p:cNvSpPr/>
          <p:nvPr/>
        </p:nvSpPr>
        <p:spPr>
          <a:xfrm>
            <a:off x="343388" y="233924"/>
            <a:ext cx="6068988" cy="6390147"/>
          </a:xfrm>
          <a:prstGeom prst="rect">
            <a:avLst/>
          </a:prstGeom>
        </p:spPr>
        <p:txBody>
          <a:bodyPr wrap="square">
            <a:spAutoFit/>
          </a:bodyPr>
          <a:lstStyle/>
          <a:p>
            <a:pPr algn="just">
              <a:lnSpc>
                <a:spcPct val="110000"/>
              </a:lnSpc>
            </a:pPr>
            <a:r>
              <a:rPr lang="en-US" sz="3400" dirty="0" err="1">
                <a:latin typeface="#9Slide03 Ample" panose="02000000000000000000" pitchFamily="2" charset="0"/>
                <a:cs typeface="Times New Roman" panose="02020603050405020304" pitchFamily="18" charset="0"/>
              </a:rPr>
              <a:t>Lời</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trăng</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trối</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của</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mẹ</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chồng</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đã</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thể</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hiện</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sự</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ghi</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nhận</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nhân</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cách</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và</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công</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lao</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của</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Vũ</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Nương</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với</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gia</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đình</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nhà</a:t>
            </a:r>
            <a:r>
              <a:rPr lang="en-US" sz="3400" dirty="0">
                <a:latin typeface="#9Slide03 Ample" panose="02000000000000000000" pitchFamily="2" charset="0"/>
                <a:cs typeface="Times New Roman" panose="02020603050405020304" pitchFamily="18" charset="0"/>
              </a:rPr>
              <a:t> </a:t>
            </a:r>
            <a:r>
              <a:rPr lang="en-US" sz="3400" dirty="0" err="1">
                <a:latin typeface="#9Slide03 Ample" panose="02000000000000000000" pitchFamily="2" charset="0"/>
                <a:cs typeface="Times New Roman" panose="02020603050405020304" pitchFamily="18" charset="0"/>
              </a:rPr>
              <a:t>chồng</a:t>
            </a:r>
            <a:r>
              <a:rPr lang="en-US" sz="3400" dirty="0">
                <a:latin typeface="#9Slide03 Ample" panose="02000000000000000000" pitchFamily="2" charset="0"/>
                <a:cs typeface="Times New Roman" panose="02020603050405020304" pitchFamily="18" charset="0"/>
              </a:rPr>
              <a:t>: </a:t>
            </a:r>
            <a:r>
              <a:rPr lang="en-BZ" sz="3400" i="1" dirty="0">
                <a:latin typeface="#9Slide03 AmpleSoft" panose="02000000000000000000" pitchFamily="2" charset="0"/>
                <a:ea typeface="Calibri" panose="020F0502020204030204" pitchFamily="34" charset="0"/>
              </a:rPr>
              <a:t>“</a:t>
            </a:r>
            <a:r>
              <a:rPr lang="en-BZ" sz="3400" i="1" dirty="0" err="1">
                <a:latin typeface="#9Slide03 AmpleSoft" panose="02000000000000000000" pitchFamily="2" charset="0"/>
                <a:ea typeface="Calibri" panose="020F0502020204030204" pitchFamily="34" charset="0"/>
              </a:rPr>
              <a:t>Chồng</a:t>
            </a:r>
            <a:r>
              <a:rPr lang="en-BZ" sz="3400" i="1" dirty="0">
                <a:latin typeface="#9Slide03 AmpleSoft" panose="02000000000000000000" pitchFamily="2" charset="0"/>
                <a:ea typeface="Calibri" panose="020F0502020204030204" pitchFamily="34" charset="0"/>
              </a:rPr>
              <a:t> con </a:t>
            </a:r>
            <a:r>
              <a:rPr lang="en-BZ" sz="3400" i="1" dirty="0" err="1">
                <a:latin typeface="#9Slide03 AmpleSoft" panose="02000000000000000000" pitchFamily="2" charset="0"/>
                <a:ea typeface="Calibri" panose="020F0502020204030204" pitchFamily="34" charset="0"/>
              </a:rPr>
              <a:t>xa</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xôi</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mẹ</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chết</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lúc</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nào</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không</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thể</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kịp</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về</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đền</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báo</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được</a:t>
            </a:r>
            <a:r>
              <a:rPr lang="en-BZ" sz="3400" i="1" dirty="0">
                <a:latin typeface="#9Slide03 AmpleSoft" panose="02000000000000000000" pitchFamily="2" charset="0"/>
                <a:ea typeface="Calibri" panose="020F0502020204030204" pitchFamily="34" charset="0"/>
              </a:rPr>
              <a:t>. Sau </a:t>
            </a:r>
            <a:r>
              <a:rPr lang="en-BZ" sz="3400" i="1" dirty="0" err="1">
                <a:latin typeface="#9Slide03 AmpleSoft" panose="02000000000000000000" pitchFamily="2" charset="0"/>
                <a:ea typeface="Calibri" panose="020F0502020204030204" pitchFamily="34" charset="0"/>
              </a:rPr>
              <a:t>này</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trời</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giúp</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người</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lành</a:t>
            </a:r>
            <a:r>
              <a:rPr lang="en-BZ" sz="3400" i="1" dirty="0">
                <a:latin typeface="#9Slide03 AmpleSoft" panose="02000000000000000000" pitchFamily="2" charset="0"/>
                <a:ea typeface="Calibri" panose="020F0502020204030204" pitchFamily="34" charset="0"/>
              </a:rPr>
              <a:t>, ban </a:t>
            </a:r>
            <a:r>
              <a:rPr lang="en-BZ" sz="3400" i="1" dirty="0" err="1">
                <a:latin typeface="#9Slide03 AmpleSoft" panose="02000000000000000000" pitchFamily="2" charset="0"/>
                <a:ea typeface="Calibri" panose="020F0502020204030204" pitchFamily="34" charset="0"/>
              </a:rPr>
              <a:t>cho</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phúc</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lớn</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giống</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dòng</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tươi</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tốt</a:t>
            </a:r>
            <a:r>
              <a:rPr lang="en-BZ" sz="3400" i="1" dirty="0">
                <a:latin typeface="#9Slide03 AmpleSoft" panose="02000000000000000000" pitchFamily="2" charset="0"/>
                <a:ea typeface="Calibri" panose="020F0502020204030204" pitchFamily="34" charset="0"/>
              </a:rPr>
              <a:t>, con </a:t>
            </a:r>
            <a:r>
              <a:rPr lang="en-BZ" sz="3400" i="1" dirty="0" err="1">
                <a:latin typeface="#9Slide03 AmpleSoft" panose="02000000000000000000" pitchFamily="2" charset="0"/>
                <a:ea typeface="Calibri" panose="020F0502020204030204" pitchFamily="34" charset="0"/>
              </a:rPr>
              <a:t>cháu</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đông</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đàn</a:t>
            </a:r>
            <a:r>
              <a:rPr lang="en-BZ" sz="3400" i="1" dirty="0">
                <a:latin typeface="#9Slide03 AmpleSoft" panose="02000000000000000000" pitchFamily="2" charset="0"/>
                <a:ea typeface="Calibri" panose="020F0502020204030204" pitchFamily="34" charset="0"/>
              </a:rPr>
              <a:t>, mong </a:t>
            </a:r>
            <a:r>
              <a:rPr lang="en-BZ" sz="3400" i="1" dirty="0" err="1">
                <a:latin typeface="#9Slide03 AmpleSoft" panose="02000000000000000000" pitchFamily="2" charset="0"/>
                <a:ea typeface="Calibri" panose="020F0502020204030204" pitchFamily="34" charset="0"/>
              </a:rPr>
              <a:t>xanh</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kia</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chẳng</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phụ</a:t>
            </a:r>
            <a:r>
              <a:rPr lang="en-BZ" sz="3400" i="1" dirty="0">
                <a:latin typeface="#9Slide03 AmpleSoft" panose="02000000000000000000" pitchFamily="2" charset="0"/>
                <a:ea typeface="Calibri" panose="020F0502020204030204" pitchFamily="34" charset="0"/>
              </a:rPr>
              <a:t> con </a:t>
            </a:r>
            <a:r>
              <a:rPr lang="en-BZ" sz="3400" i="1" dirty="0" err="1">
                <a:latin typeface="#9Slide03 AmpleSoft" panose="02000000000000000000" pitchFamily="2" charset="0"/>
                <a:ea typeface="Calibri" panose="020F0502020204030204" pitchFamily="34" charset="0"/>
              </a:rPr>
              <a:t>cũng</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như</a:t>
            </a:r>
            <a:r>
              <a:rPr lang="en-BZ" sz="3400" i="1" dirty="0">
                <a:latin typeface="#9Slide03 AmpleSoft" panose="02000000000000000000" pitchFamily="2" charset="0"/>
                <a:ea typeface="Calibri" panose="020F0502020204030204" pitchFamily="34" charset="0"/>
              </a:rPr>
              <a:t> con </a:t>
            </a:r>
            <a:r>
              <a:rPr lang="en-BZ" sz="3400" i="1" dirty="0" err="1">
                <a:latin typeface="#9Slide03 AmpleSoft" panose="02000000000000000000" pitchFamily="2" charset="0"/>
                <a:ea typeface="Calibri" panose="020F0502020204030204" pitchFamily="34" charset="0"/>
              </a:rPr>
              <a:t>đã</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chẳng</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nỡ</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phụ</a:t>
            </a:r>
            <a:r>
              <a:rPr lang="en-BZ" sz="3400" i="1" dirty="0">
                <a:latin typeface="#9Slide03 AmpleSoft" panose="02000000000000000000" pitchFamily="2" charset="0"/>
                <a:ea typeface="Calibri" panose="020F0502020204030204" pitchFamily="34" charset="0"/>
              </a:rPr>
              <a:t> </a:t>
            </a:r>
            <a:r>
              <a:rPr lang="en-BZ" sz="3400" i="1" dirty="0" err="1">
                <a:latin typeface="#9Slide03 AmpleSoft" panose="02000000000000000000" pitchFamily="2" charset="0"/>
                <a:ea typeface="Calibri" panose="020F0502020204030204" pitchFamily="34" charset="0"/>
              </a:rPr>
              <a:t>mẹ</a:t>
            </a:r>
            <a:r>
              <a:rPr lang="en-BZ" sz="3400" i="1" dirty="0">
                <a:latin typeface="#9Slide03 AmpleSoft" panose="02000000000000000000" pitchFamily="2" charset="0"/>
                <a:ea typeface="Calibri" panose="020F0502020204030204" pitchFamily="34" charset="0"/>
              </a:rPr>
              <a:t>.”</a:t>
            </a:r>
            <a:endParaRPr lang="en-BZ" sz="3400" i="1" dirty="0">
              <a:latin typeface="#9Slide03 AmpleSoft" panose="02000000000000000000" pitchFamily="2" charset="0"/>
            </a:endParaRPr>
          </a:p>
        </p:txBody>
      </p:sp>
    </p:spTree>
    <p:extLst>
      <p:ext uri="{BB962C8B-B14F-4D97-AF65-F5344CB8AC3E}">
        <p14:creationId xmlns:p14="http://schemas.microsoft.com/office/powerpoint/2010/main" val="294313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353597-EE6C-4941-898A-FD3B1823FDDC}"/>
              </a:ext>
            </a:extLst>
          </p:cNvPr>
          <p:cNvSpPr txBox="1"/>
          <p:nvPr/>
        </p:nvSpPr>
        <p:spPr>
          <a:xfrm>
            <a:off x="5830239" y="4907337"/>
            <a:ext cx="5437751" cy="1077218"/>
          </a:xfrm>
          <a:prstGeom prst="rect">
            <a:avLst/>
          </a:prstGeom>
          <a:noFill/>
        </p:spPr>
        <p:txBody>
          <a:bodyPr wrap="square">
            <a:spAutoFit/>
          </a:bodyPr>
          <a:lstStyle/>
          <a:p>
            <a:pPr algn="ctr"/>
            <a:r>
              <a:rPr lang="en-US" sz="3200" dirty="0">
                <a:solidFill>
                  <a:srgbClr val="0070C0"/>
                </a:solidFill>
                <a:latin typeface="#9Slide03 AllRoundGothic" panose="020B0703020202020104" pitchFamily="34" charset="0"/>
                <a:sym typeface="Wingdings" panose="05000000000000000000" pitchFamily="2" charset="2"/>
              </a:rPr>
              <a:t> </a:t>
            </a:r>
            <a:r>
              <a:rPr lang="en-US" sz="3200" dirty="0" err="1">
                <a:solidFill>
                  <a:srgbClr val="0070C0"/>
                </a:solidFill>
                <a:latin typeface="#9Slide03 AllRoundGothic" panose="020B0703020202020104" pitchFamily="34" charset="0"/>
              </a:rPr>
              <a:t>Lạc</a:t>
            </a:r>
            <a:r>
              <a:rPr lang="en-US" sz="3200" dirty="0">
                <a:solidFill>
                  <a:srgbClr val="0070C0"/>
                </a:solidFill>
                <a:latin typeface="#9Slide03 AllRoundGothic" panose="020B0703020202020104" pitchFamily="34" charset="0"/>
              </a:rPr>
              <a:t> </a:t>
            </a:r>
            <a:r>
              <a:rPr lang="en-US" sz="3200" dirty="0" err="1">
                <a:solidFill>
                  <a:srgbClr val="0070C0"/>
                </a:solidFill>
                <a:latin typeface="#9Slide03 AllRoundGothic" panose="020B0703020202020104" pitchFamily="34" charset="0"/>
              </a:rPr>
              <a:t>vào</a:t>
            </a:r>
            <a:r>
              <a:rPr lang="en-US" sz="3200" dirty="0">
                <a:solidFill>
                  <a:srgbClr val="0070C0"/>
                </a:solidFill>
                <a:latin typeface="#9Slide03 AllRoundGothic" panose="020B0703020202020104" pitchFamily="34" charset="0"/>
              </a:rPr>
              <a:t> </a:t>
            </a:r>
            <a:r>
              <a:rPr lang="en-US" sz="3200" dirty="0" err="1">
                <a:solidFill>
                  <a:srgbClr val="0070C0"/>
                </a:solidFill>
                <a:latin typeface="#9Slide03 AllRoundGothic" panose="020B0703020202020104" pitchFamily="34" charset="0"/>
              </a:rPr>
              <a:t>Thế</a:t>
            </a:r>
            <a:r>
              <a:rPr lang="en-US" sz="3200" dirty="0">
                <a:solidFill>
                  <a:srgbClr val="0070C0"/>
                </a:solidFill>
                <a:latin typeface="#9Slide03 AllRoundGothic" panose="020B0703020202020104" pitchFamily="34" charset="0"/>
              </a:rPr>
              <a:t> </a:t>
            </a:r>
            <a:r>
              <a:rPr lang="en-US" sz="3200" dirty="0" err="1">
                <a:solidFill>
                  <a:srgbClr val="0070C0"/>
                </a:solidFill>
                <a:latin typeface="#9Slide03 AllRoundGothic" panose="020B0703020202020104" pitchFamily="34" charset="0"/>
              </a:rPr>
              <a:t>giới</a:t>
            </a:r>
            <a:r>
              <a:rPr lang="en-US" sz="3200" dirty="0">
                <a:solidFill>
                  <a:srgbClr val="0070C0"/>
                </a:solidFill>
                <a:latin typeface="#9Slide03 AllRoundGothic" panose="020B0703020202020104" pitchFamily="34" charset="0"/>
              </a:rPr>
              <a:t> </a:t>
            </a:r>
            <a:r>
              <a:rPr lang="en-US" sz="3200" dirty="0" err="1">
                <a:solidFill>
                  <a:srgbClr val="0070C0"/>
                </a:solidFill>
                <a:latin typeface="#9Slide03 AllRoundGothic" panose="020B0703020202020104" pitchFamily="34" charset="0"/>
              </a:rPr>
              <a:t>kì</a:t>
            </a:r>
            <a:r>
              <a:rPr lang="en-US" sz="3200" dirty="0">
                <a:solidFill>
                  <a:srgbClr val="0070C0"/>
                </a:solidFill>
                <a:latin typeface="#9Slide03 AllRoundGothic" panose="020B0703020202020104" pitchFamily="34" charset="0"/>
              </a:rPr>
              <a:t> </a:t>
            </a:r>
            <a:r>
              <a:rPr lang="en-US" sz="3200" dirty="0" err="1">
                <a:solidFill>
                  <a:srgbClr val="0070C0"/>
                </a:solidFill>
                <a:latin typeface="#9Slide03 AllRoundGothic" panose="020B0703020202020104" pitchFamily="34" charset="0"/>
              </a:rPr>
              <a:t>ảo</a:t>
            </a:r>
            <a:r>
              <a:rPr lang="en-US" sz="3200" dirty="0">
                <a:solidFill>
                  <a:srgbClr val="0070C0"/>
                </a:solidFill>
                <a:latin typeface="#9Slide03 AllRoundGothic" panose="020B0703020202020104" pitchFamily="34" charset="0"/>
              </a:rPr>
              <a:t> </a:t>
            </a:r>
            <a:r>
              <a:rPr lang="en-US" sz="3200" dirty="0" err="1">
                <a:solidFill>
                  <a:srgbClr val="0070C0"/>
                </a:solidFill>
                <a:latin typeface="#9Slide03 AllRoundGothic" panose="020B0703020202020104" pitchFamily="34" charset="0"/>
              </a:rPr>
              <a:t>cùng</a:t>
            </a:r>
            <a:r>
              <a:rPr lang="en-US" sz="3200" dirty="0">
                <a:solidFill>
                  <a:srgbClr val="0070C0"/>
                </a:solidFill>
                <a:latin typeface="#9Slide03 AllRoundGothic" panose="020B0703020202020104" pitchFamily="34" charset="0"/>
              </a:rPr>
              <a:t> </a:t>
            </a:r>
            <a:r>
              <a:rPr lang="en-US" sz="3200" dirty="0" err="1">
                <a:solidFill>
                  <a:srgbClr val="0070C0"/>
                </a:solidFill>
                <a:latin typeface="#9Slide03 AllRoundGothic" panose="020B0703020202020104" pitchFamily="34" charset="0"/>
              </a:rPr>
              <a:t>truyện</a:t>
            </a:r>
            <a:r>
              <a:rPr lang="en-US" sz="3200" dirty="0">
                <a:solidFill>
                  <a:srgbClr val="0070C0"/>
                </a:solidFill>
                <a:latin typeface="#9Slide03 AllRoundGothic" panose="020B0703020202020104" pitchFamily="34" charset="0"/>
              </a:rPr>
              <a:t> </a:t>
            </a:r>
            <a:r>
              <a:rPr lang="en-US" sz="3200" dirty="0" err="1">
                <a:solidFill>
                  <a:srgbClr val="0070C0"/>
                </a:solidFill>
                <a:latin typeface="#9Slide03 AllRoundGothic" panose="020B0703020202020104" pitchFamily="34" charset="0"/>
              </a:rPr>
              <a:t>truyền</a:t>
            </a:r>
            <a:r>
              <a:rPr lang="en-US" sz="3200" dirty="0">
                <a:solidFill>
                  <a:srgbClr val="0070C0"/>
                </a:solidFill>
                <a:latin typeface="#9Slide03 AllRoundGothic" panose="020B0703020202020104" pitchFamily="34" charset="0"/>
              </a:rPr>
              <a:t> </a:t>
            </a:r>
            <a:r>
              <a:rPr lang="en-US" sz="3200" dirty="0" err="1">
                <a:solidFill>
                  <a:srgbClr val="0070C0"/>
                </a:solidFill>
                <a:latin typeface="#9Slide03 AllRoundGothic" panose="020B0703020202020104" pitchFamily="34" charset="0"/>
              </a:rPr>
              <a:t>kì</a:t>
            </a:r>
            <a:endParaRPr lang="en-US" sz="3200" dirty="0">
              <a:solidFill>
                <a:srgbClr val="0070C0"/>
              </a:solidFill>
              <a:latin typeface="#9Slide03 AllRoundGothic" panose="020B0703020202020104" pitchFamily="34" charset="0"/>
            </a:endParaRPr>
          </a:p>
        </p:txBody>
      </p:sp>
      <p:sp>
        <p:nvSpPr>
          <p:cNvPr id="4" name="TextBox 3">
            <a:extLst>
              <a:ext uri="{FF2B5EF4-FFF2-40B4-BE49-F238E27FC236}">
                <a16:creationId xmlns:a16="http://schemas.microsoft.com/office/drawing/2014/main" id="{5A920587-3204-43DE-AEE5-94DAFE9819D2}"/>
              </a:ext>
            </a:extLst>
          </p:cNvPr>
          <p:cNvSpPr txBox="1"/>
          <p:nvPr/>
        </p:nvSpPr>
        <p:spPr>
          <a:xfrm>
            <a:off x="605790" y="820312"/>
            <a:ext cx="4503420" cy="1323439"/>
          </a:xfrm>
          <a:prstGeom prst="rect">
            <a:avLst/>
          </a:prstGeom>
          <a:noFill/>
        </p:spPr>
        <p:txBody>
          <a:bodyPr wrap="square">
            <a:spAutoFit/>
          </a:bodyPr>
          <a:lstStyle/>
          <a:p>
            <a:pPr algn="ctr"/>
            <a:r>
              <a:rPr lang="en-US" sz="4000" dirty="0" err="1">
                <a:solidFill>
                  <a:srgbClr val="FF0000"/>
                </a:solidFill>
                <a:latin typeface="#9Slide03 AllRoundGothic" panose="020B0703020202020104" pitchFamily="34" charset="0"/>
              </a:rPr>
              <a:t>Thông</a:t>
            </a:r>
            <a:r>
              <a:rPr lang="en-US" sz="4000" dirty="0">
                <a:solidFill>
                  <a:srgbClr val="FF0000"/>
                </a:solidFill>
                <a:latin typeface="#9Slide03 AllRoundGothic" panose="020B0703020202020104" pitchFamily="34" charset="0"/>
              </a:rPr>
              <a:t> </a:t>
            </a:r>
            <a:r>
              <a:rPr lang="en-US" sz="4000" dirty="0" err="1">
                <a:solidFill>
                  <a:srgbClr val="FF0000"/>
                </a:solidFill>
                <a:latin typeface="#9Slide03 AllRoundGothic" panose="020B0703020202020104" pitchFamily="34" charset="0"/>
              </a:rPr>
              <a:t>điệp</a:t>
            </a:r>
            <a:r>
              <a:rPr lang="en-US" sz="4000" dirty="0">
                <a:solidFill>
                  <a:srgbClr val="FF0000"/>
                </a:solidFill>
                <a:latin typeface="#9Slide03 AllRoundGothic" panose="020B0703020202020104" pitchFamily="34" charset="0"/>
              </a:rPr>
              <a:t> </a:t>
            </a:r>
            <a:r>
              <a:rPr lang="en-US" sz="4000" dirty="0" err="1">
                <a:solidFill>
                  <a:srgbClr val="FF0000"/>
                </a:solidFill>
                <a:latin typeface="#9Slide03 AllRoundGothic" panose="020B0703020202020104" pitchFamily="34" charset="0"/>
              </a:rPr>
              <a:t>từ</a:t>
            </a:r>
            <a:r>
              <a:rPr lang="en-US" sz="4000" dirty="0">
                <a:solidFill>
                  <a:srgbClr val="FF0000"/>
                </a:solidFill>
                <a:latin typeface="#9Slide03 AllRoundGothic" panose="020B0703020202020104" pitchFamily="34" charset="0"/>
              </a:rPr>
              <a:t> </a:t>
            </a:r>
            <a:r>
              <a:rPr lang="en-US" sz="4000" dirty="0" err="1">
                <a:solidFill>
                  <a:srgbClr val="FF0000"/>
                </a:solidFill>
                <a:latin typeface="#9Slide03 AllRoundGothic" panose="020B0703020202020104" pitchFamily="34" charset="0"/>
              </a:rPr>
              <a:t>hành</a:t>
            </a:r>
            <a:r>
              <a:rPr lang="en-US" sz="4000" dirty="0">
                <a:solidFill>
                  <a:srgbClr val="FF0000"/>
                </a:solidFill>
                <a:latin typeface="#9Slide03 AllRoundGothic" panose="020B0703020202020104" pitchFamily="34" charset="0"/>
              </a:rPr>
              <a:t> </a:t>
            </a:r>
            <a:r>
              <a:rPr lang="en-US" sz="4000" dirty="0" err="1">
                <a:solidFill>
                  <a:srgbClr val="FF0000"/>
                </a:solidFill>
                <a:latin typeface="#9Slide03 AllRoundGothic" panose="020B0703020202020104" pitchFamily="34" charset="0"/>
              </a:rPr>
              <a:t>tinh</a:t>
            </a:r>
            <a:r>
              <a:rPr lang="en-US" sz="4000" dirty="0">
                <a:solidFill>
                  <a:srgbClr val="FF0000"/>
                </a:solidFill>
                <a:latin typeface="#9Slide03 AllRoundGothic" panose="020B0703020202020104" pitchFamily="34" charset="0"/>
              </a:rPr>
              <a:t> </a:t>
            </a:r>
            <a:r>
              <a:rPr lang="en-US" sz="4000" dirty="0" err="1">
                <a:solidFill>
                  <a:srgbClr val="FF0000"/>
                </a:solidFill>
                <a:latin typeface="#9Slide03 AllRoundGothic" panose="020B0703020202020104" pitchFamily="34" charset="0"/>
              </a:rPr>
              <a:t>HaPu</a:t>
            </a:r>
            <a:endParaRPr lang="en-US" sz="4000" dirty="0">
              <a:solidFill>
                <a:srgbClr val="FF0000"/>
              </a:solidFill>
              <a:latin typeface="#9Slide03 AllRoundGothic" panose="020B0703020202020104" pitchFamily="34" charset="0"/>
            </a:endParaRPr>
          </a:p>
        </p:txBody>
      </p:sp>
      <p:pic>
        <p:nvPicPr>
          <p:cNvPr id="5" name="Picture 4">
            <a:extLst>
              <a:ext uri="{FF2B5EF4-FFF2-40B4-BE49-F238E27FC236}">
                <a16:creationId xmlns:a16="http://schemas.microsoft.com/office/drawing/2014/main" id="{139DDF3D-E325-4A21-A539-2B65AEA72F51}"/>
              </a:ext>
            </a:extLst>
          </p:cNvPr>
          <p:cNvPicPr>
            <a:picLocks noChangeAspect="1"/>
          </p:cNvPicPr>
          <p:nvPr/>
        </p:nvPicPr>
        <p:blipFill rotWithShape="1">
          <a:blip r:embed="rId3"/>
          <a:srcRect l="6483" t="2959" r="5113" b="12370"/>
          <a:stretch/>
        </p:blipFill>
        <p:spPr>
          <a:xfrm>
            <a:off x="5830239" y="719656"/>
            <a:ext cx="5437751" cy="3529042"/>
          </a:xfrm>
          <a:prstGeom prst="rect">
            <a:avLst/>
          </a:prstGeom>
        </p:spPr>
      </p:pic>
      <p:pic>
        <p:nvPicPr>
          <p:cNvPr id="6" name="Picture 5">
            <a:extLst>
              <a:ext uri="{FF2B5EF4-FFF2-40B4-BE49-F238E27FC236}">
                <a16:creationId xmlns:a16="http://schemas.microsoft.com/office/drawing/2014/main" id="{46BC3761-65F3-4325-A0C8-BBE8401281A3}"/>
              </a:ext>
            </a:extLst>
          </p:cNvPr>
          <p:cNvPicPr>
            <a:picLocks noChangeAspect="1"/>
          </p:cNvPicPr>
          <p:nvPr/>
        </p:nvPicPr>
        <p:blipFill rotWithShape="1">
          <a:blip r:embed="rId4">
            <a:extLst>
              <a:ext uri="{28A0092B-C50C-407E-A947-70E740481C1C}">
                <a14:useLocalDpi xmlns:a14="http://schemas.microsoft.com/office/drawing/2010/main" val="0"/>
              </a:ext>
            </a:extLst>
          </a:blip>
          <a:srcRect l="33807" t="4807" r="34402" b="59852"/>
          <a:stretch/>
        </p:blipFill>
        <p:spPr>
          <a:xfrm>
            <a:off x="1016360" y="2358447"/>
            <a:ext cx="3682280" cy="3899029"/>
          </a:xfrm>
          <a:prstGeom prst="rect">
            <a:avLst/>
          </a:prstGeom>
        </p:spPr>
      </p:pic>
    </p:spTree>
    <p:extLst>
      <p:ext uri="{BB962C8B-B14F-4D97-AF65-F5344CB8AC3E}">
        <p14:creationId xmlns:p14="http://schemas.microsoft.com/office/powerpoint/2010/main" val="201250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0C1A42-F300-4E05-AD8D-6A16A99C88DD}"/>
              </a:ext>
            </a:extLst>
          </p:cNvPr>
          <p:cNvSpPr txBox="1"/>
          <p:nvPr/>
        </p:nvSpPr>
        <p:spPr>
          <a:xfrm>
            <a:off x="979990" y="243067"/>
            <a:ext cx="10232020" cy="553998"/>
          </a:xfrm>
          <a:prstGeom prst="rect">
            <a:avLst/>
          </a:prstGeom>
          <a:noFill/>
        </p:spPr>
        <p:txBody>
          <a:bodyPr wrap="square">
            <a:spAutoFit/>
          </a:bodyPr>
          <a:lstStyle/>
          <a:p>
            <a:pPr algn="ctr"/>
            <a:r>
              <a:rPr lang="en-US" sz="3000" dirty="0">
                <a:solidFill>
                  <a:srgbClr val="FF0000"/>
                </a:solidFill>
                <a:latin typeface="#9Slide03 Ample" panose="02000000000000000000" pitchFamily="2" charset="0"/>
                <a:cs typeface="Times New Roman" panose="02020603050405020304" pitchFamily="18" charset="0"/>
              </a:rPr>
              <a:t>Khi </a:t>
            </a:r>
            <a:r>
              <a:rPr lang="en-US" sz="3000" dirty="0" err="1">
                <a:solidFill>
                  <a:srgbClr val="FF0000"/>
                </a:solidFill>
                <a:latin typeface="#9Slide03 Ample" panose="02000000000000000000" pitchFamily="2" charset="0"/>
                <a:cs typeface="Times New Roman" panose="02020603050405020304" pitchFamily="18" charset="0"/>
              </a:rPr>
              <a:t>bị</a:t>
            </a:r>
            <a:r>
              <a:rPr lang="en-US" sz="3000" dirty="0">
                <a:solidFill>
                  <a:srgbClr val="FF0000"/>
                </a:solidFill>
                <a:latin typeface="#9Slide03 Ample" panose="02000000000000000000" pitchFamily="2" charset="0"/>
                <a:cs typeface="Times New Roman" panose="02020603050405020304" pitchFamily="18" charset="0"/>
              </a:rPr>
              <a:t> </a:t>
            </a:r>
            <a:r>
              <a:rPr lang="en-US" sz="3000" dirty="0" err="1">
                <a:solidFill>
                  <a:srgbClr val="FF0000"/>
                </a:solidFill>
                <a:latin typeface="#9Slide03 Ample" panose="02000000000000000000" pitchFamily="2" charset="0"/>
                <a:cs typeface="Times New Roman" panose="02020603050405020304" pitchFamily="18" charset="0"/>
              </a:rPr>
              <a:t>chồng</a:t>
            </a:r>
            <a:r>
              <a:rPr lang="en-US" sz="3000" dirty="0">
                <a:solidFill>
                  <a:srgbClr val="FF0000"/>
                </a:solidFill>
                <a:latin typeface="#9Slide03 Ample" panose="02000000000000000000" pitchFamily="2" charset="0"/>
                <a:cs typeface="Times New Roman" panose="02020603050405020304" pitchFamily="18" charset="0"/>
              </a:rPr>
              <a:t> </a:t>
            </a:r>
            <a:r>
              <a:rPr lang="en-US" sz="3000" dirty="0" err="1">
                <a:solidFill>
                  <a:srgbClr val="FF0000"/>
                </a:solidFill>
                <a:latin typeface="#9Slide03 Ample" panose="02000000000000000000" pitchFamily="2" charset="0"/>
                <a:cs typeface="Times New Roman" panose="02020603050405020304" pitchFamily="18" charset="0"/>
              </a:rPr>
              <a:t>nghi</a:t>
            </a:r>
            <a:r>
              <a:rPr lang="en-US" sz="3000" dirty="0">
                <a:solidFill>
                  <a:srgbClr val="FF0000"/>
                </a:solidFill>
                <a:latin typeface="#9Slide03 Ample" panose="02000000000000000000" pitchFamily="2" charset="0"/>
                <a:cs typeface="Times New Roman" panose="02020603050405020304" pitchFamily="18" charset="0"/>
              </a:rPr>
              <a:t> </a:t>
            </a:r>
            <a:r>
              <a:rPr lang="en-US" sz="3000" dirty="0" err="1">
                <a:solidFill>
                  <a:srgbClr val="FF0000"/>
                </a:solidFill>
                <a:latin typeface="#9Slide03 Ample" panose="02000000000000000000" pitchFamily="2" charset="0"/>
                <a:cs typeface="Times New Roman" panose="02020603050405020304" pitchFamily="18" charset="0"/>
              </a:rPr>
              <a:t>oan</a:t>
            </a:r>
            <a:r>
              <a:rPr lang="en-US" sz="3000" dirty="0">
                <a:solidFill>
                  <a:srgbClr val="FF0000"/>
                </a:solidFill>
                <a:latin typeface="#9Slide03 Ample" panose="02000000000000000000" pitchFamily="2" charset="0"/>
                <a:cs typeface="Times New Roman" panose="02020603050405020304" pitchFamily="18" charset="0"/>
              </a:rPr>
              <a:t>, </a:t>
            </a:r>
            <a:r>
              <a:rPr lang="en-US" sz="3000" dirty="0" err="1">
                <a:solidFill>
                  <a:srgbClr val="FF0000"/>
                </a:solidFill>
                <a:latin typeface="#9Slide03 Ample" panose="02000000000000000000" pitchFamily="2" charset="0"/>
                <a:cs typeface="Times New Roman" panose="02020603050405020304" pitchFamily="18" charset="0"/>
              </a:rPr>
              <a:t>Vũ</a:t>
            </a:r>
            <a:r>
              <a:rPr lang="en-US" sz="3000" dirty="0">
                <a:solidFill>
                  <a:srgbClr val="FF0000"/>
                </a:solidFill>
                <a:latin typeface="#9Slide03 Ample" panose="02000000000000000000" pitchFamily="2" charset="0"/>
                <a:cs typeface="Times New Roman" panose="02020603050405020304" pitchFamily="18" charset="0"/>
              </a:rPr>
              <a:t> </a:t>
            </a:r>
            <a:r>
              <a:rPr lang="en-US" sz="3000" dirty="0" err="1">
                <a:solidFill>
                  <a:srgbClr val="FF0000"/>
                </a:solidFill>
                <a:latin typeface="#9Slide03 Ample" panose="02000000000000000000" pitchFamily="2" charset="0"/>
                <a:cs typeface="Times New Roman" panose="02020603050405020304" pitchFamily="18" charset="0"/>
              </a:rPr>
              <a:t>Nương</a:t>
            </a:r>
            <a:r>
              <a:rPr lang="en-US" sz="3000" dirty="0">
                <a:solidFill>
                  <a:srgbClr val="FF0000"/>
                </a:solidFill>
                <a:latin typeface="#9Slide03 Ample" panose="02000000000000000000" pitchFamily="2" charset="0"/>
                <a:cs typeface="Times New Roman" panose="02020603050405020304" pitchFamily="18" charset="0"/>
              </a:rPr>
              <a:t> </a:t>
            </a:r>
            <a:r>
              <a:rPr lang="en-US" sz="3000" dirty="0" err="1">
                <a:solidFill>
                  <a:srgbClr val="FF0000"/>
                </a:solidFill>
                <a:latin typeface="#9Slide03 Ample" panose="02000000000000000000" pitchFamily="2" charset="0"/>
                <a:cs typeface="Times New Roman" panose="02020603050405020304" pitchFamily="18" charset="0"/>
              </a:rPr>
              <a:t>có</a:t>
            </a:r>
            <a:r>
              <a:rPr lang="en-US" sz="3000" dirty="0">
                <a:solidFill>
                  <a:srgbClr val="FF0000"/>
                </a:solidFill>
                <a:latin typeface="#9Slide03 Ample" panose="02000000000000000000" pitchFamily="2" charset="0"/>
                <a:cs typeface="Times New Roman" panose="02020603050405020304" pitchFamily="18" charset="0"/>
              </a:rPr>
              <a:t> </a:t>
            </a:r>
            <a:r>
              <a:rPr lang="en-US" sz="3000" dirty="0" err="1">
                <a:solidFill>
                  <a:srgbClr val="FF0000"/>
                </a:solidFill>
                <a:latin typeface="#9Slide03 Ample" panose="02000000000000000000" pitchFamily="2" charset="0"/>
                <a:cs typeface="Times New Roman" panose="02020603050405020304" pitchFamily="18" charset="0"/>
              </a:rPr>
              <a:t>ba</a:t>
            </a:r>
            <a:r>
              <a:rPr lang="en-US" sz="3000" dirty="0">
                <a:solidFill>
                  <a:srgbClr val="FF0000"/>
                </a:solidFill>
                <a:latin typeface="#9Slide03 Ample" panose="02000000000000000000" pitchFamily="2" charset="0"/>
                <a:cs typeface="Times New Roman" panose="02020603050405020304" pitchFamily="18" charset="0"/>
              </a:rPr>
              <a:t> </a:t>
            </a:r>
            <a:r>
              <a:rPr lang="en-US" sz="3000" dirty="0" err="1">
                <a:solidFill>
                  <a:srgbClr val="FF0000"/>
                </a:solidFill>
                <a:latin typeface="#9Slide03 Ample" panose="02000000000000000000" pitchFamily="2" charset="0"/>
                <a:cs typeface="Times New Roman" panose="02020603050405020304" pitchFamily="18" charset="0"/>
              </a:rPr>
              <a:t>lời</a:t>
            </a:r>
            <a:r>
              <a:rPr lang="en-US" sz="3000" dirty="0">
                <a:solidFill>
                  <a:srgbClr val="FF0000"/>
                </a:solidFill>
                <a:latin typeface="#9Slide03 Ample" panose="02000000000000000000" pitchFamily="2" charset="0"/>
                <a:cs typeface="Times New Roman" panose="02020603050405020304" pitchFamily="18" charset="0"/>
              </a:rPr>
              <a:t> </a:t>
            </a:r>
            <a:r>
              <a:rPr lang="en-US" sz="3000" dirty="0" err="1">
                <a:solidFill>
                  <a:srgbClr val="FF0000"/>
                </a:solidFill>
                <a:latin typeface="#9Slide03 Ample" panose="02000000000000000000" pitchFamily="2" charset="0"/>
                <a:cs typeface="Times New Roman" panose="02020603050405020304" pitchFamily="18" charset="0"/>
              </a:rPr>
              <a:t>thoại</a:t>
            </a:r>
            <a:endParaRPr lang="en-US" sz="3000" dirty="0">
              <a:solidFill>
                <a:srgbClr val="FF0000"/>
              </a:solidFill>
              <a:latin typeface="#9Slide03 Ample" panose="02000000000000000000" pitchFamily="2" charset="0"/>
              <a:cs typeface="Times New Roman" panose="02020603050405020304" pitchFamily="18" charset="0"/>
            </a:endParaRPr>
          </a:p>
        </p:txBody>
      </p:sp>
      <p:graphicFrame>
        <p:nvGraphicFramePr>
          <p:cNvPr id="5" name="Chỗ dành sẵn cho Nội dung 5">
            <a:extLst>
              <a:ext uri="{FF2B5EF4-FFF2-40B4-BE49-F238E27FC236}">
                <a16:creationId xmlns:a16="http://schemas.microsoft.com/office/drawing/2014/main" id="{CEEE9325-895C-4068-B74E-1F8EF6FFDBBB}"/>
              </a:ext>
            </a:extLst>
          </p:cNvPr>
          <p:cNvGraphicFramePr>
            <a:graphicFrameLocks/>
          </p:cNvGraphicFramePr>
          <p:nvPr>
            <p:extLst>
              <p:ext uri="{D42A27DB-BD31-4B8C-83A1-F6EECF244321}">
                <p14:modId xmlns:p14="http://schemas.microsoft.com/office/powerpoint/2010/main" val="2221943616"/>
              </p:ext>
            </p:extLst>
          </p:nvPr>
        </p:nvGraphicFramePr>
        <p:xfrm>
          <a:off x="433826" y="1076447"/>
          <a:ext cx="5503987" cy="5335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D6275185-3816-435C-A59A-0226EC6343D7}"/>
              </a:ext>
            </a:extLst>
          </p:cNvPr>
          <p:cNvGrpSpPr/>
          <p:nvPr/>
        </p:nvGrpSpPr>
        <p:grpSpPr>
          <a:xfrm>
            <a:off x="6385143" y="1076447"/>
            <a:ext cx="5503986" cy="1333982"/>
            <a:chOff x="0" y="0"/>
            <a:chExt cx="5503986" cy="1333982"/>
          </a:xfrm>
        </p:grpSpPr>
        <p:sp>
          <p:nvSpPr>
            <p:cNvPr id="10" name="Rectangle: Rounded Corners 9">
              <a:extLst>
                <a:ext uri="{FF2B5EF4-FFF2-40B4-BE49-F238E27FC236}">
                  <a16:creationId xmlns:a16="http://schemas.microsoft.com/office/drawing/2014/main" id="{8D03D560-8A67-4BD6-985C-11BDC6ED9329}"/>
                </a:ext>
              </a:extLst>
            </p:cNvPr>
            <p:cNvSpPr/>
            <p:nvPr/>
          </p:nvSpPr>
          <p:spPr>
            <a:xfrm>
              <a:off x="0" y="0"/>
              <a:ext cx="5503986" cy="1333982"/>
            </a:xfrm>
            <a:prstGeom prst="roundRect">
              <a:avLst>
                <a:gd name="adj" fmla="val 10000"/>
              </a:avLst>
            </a:prstGeom>
            <a:solidFill>
              <a:schemeClr val="bg1"/>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BAB17C88-2B59-428E-8D80-D626EC8EB754}"/>
                </a:ext>
              </a:extLst>
            </p:cNvPr>
            <p:cNvSpPr txBox="1"/>
            <p:nvPr/>
          </p:nvSpPr>
          <p:spPr>
            <a:xfrm>
              <a:off x="39071" y="39071"/>
              <a:ext cx="5425844" cy="12558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en-US" sz="2600" kern="1200" dirty="0">
                  <a:solidFill>
                    <a:schemeClr val="tx1"/>
                  </a:solidFill>
                  <a:latin typeface="#9Slide03 AmpleSoft" panose="02000000000000000000" pitchFamily="2" charset="0"/>
                  <a:cs typeface="Times New Roman" panose="02020603050405020304" pitchFamily="18" charset="0"/>
                  <a:sym typeface="Wingdings" panose="05000000000000000000" pitchFamily="2" charset="2"/>
                </a:rPr>
                <a:t></a:t>
              </a:r>
              <a:r>
                <a:rPr lang="en-US" sz="2600" kern="1200" dirty="0" err="1">
                  <a:solidFill>
                    <a:schemeClr val="tx1"/>
                  </a:solidFill>
                  <a:latin typeface="#9Slide03 AmpleSoft" panose="02000000000000000000" pitchFamily="2" charset="0"/>
                  <a:cs typeface="Times New Roman" panose="02020603050405020304" pitchFamily="18" charset="0"/>
                </a:rPr>
                <a:t>Phân</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trần</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để</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chồng</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hiểu</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rõ</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tấm</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lòng</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khẳng</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định</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sự</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thuỷ</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chung</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cố</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hàn</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gắn</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hạnh</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phúc</a:t>
              </a:r>
              <a:endParaRPr lang="en-BZ" sz="2600" b="0" kern="1200" dirty="0">
                <a:solidFill>
                  <a:schemeClr val="tx1"/>
                </a:solidFill>
                <a:latin typeface="#9Slide03 AmpleSoft" panose="02000000000000000000" pitchFamily="2" charset="0"/>
                <a:cs typeface="#9Slide03 Arima Madurai" panose="00000500000000000000" pitchFamily="2" charset="0"/>
              </a:endParaRPr>
            </a:p>
          </p:txBody>
        </p:sp>
      </p:grpSp>
      <p:grpSp>
        <p:nvGrpSpPr>
          <p:cNvPr id="12" name="Group 11">
            <a:extLst>
              <a:ext uri="{FF2B5EF4-FFF2-40B4-BE49-F238E27FC236}">
                <a16:creationId xmlns:a16="http://schemas.microsoft.com/office/drawing/2014/main" id="{F37862BB-6D9E-44A6-9569-BD015DBE951D}"/>
              </a:ext>
            </a:extLst>
          </p:cNvPr>
          <p:cNvGrpSpPr/>
          <p:nvPr/>
        </p:nvGrpSpPr>
        <p:grpSpPr>
          <a:xfrm>
            <a:off x="6385143" y="3065845"/>
            <a:ext cx="5503986" cy="1333982"/>
            <a:chOff x="0" y="2000973"/>
            <a:chExt cx="5503986" cy="1333982"/>
          </a:xfrm>
        </p:grpSpPr>
        <p:sp>
          <p:nvSpPr>
            <p:cNvPr id="13" name="Rectangle: Rounded Corners 12">
              <a:extLst>
                <a:ext uri="{FF2B5EF4-FFF2-40B4-BE49-F238E27FC236}">
                  <a16:creationId xmlns:a16="http://schemas.microsoft.com/office/drawing/2014/main" id="{06B3E319-E942-4B64-A525-9786C50755BE}"/>
                </a:ext>
              </a:extLst>
            </p:cNvPr>
            <p:cNvSpPr/>
            <p:nvPr/>
          </p:nvSpPr>
          <p:spPr>
            <a:xfrm>
              <a:off x="0" y="2000973"/>
              <a:ext cx="5503986" cy="1333982"/>
            </a:xfrm>
            <a:prstGeom prst="roundRect">
              <a:avLst>
                <a:gd name="adj" fmla="val 10000"/>
              </a:avLst>
            </a:prstGeom>
            <a:solidFill>
              <a:schemeClr val="bg1"/>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E71E18B0-3A48-4690-B036-08DFEC8D99FB}"/>
                </a:ext>
              </a:extLst>
            </p:cNvPr>
            <p:cNvSpPr txBox="1"/>
            <p:nvPr/>
          </p:nvSpPr>
          <p:spPr>
            <a:xfrm>
              <a:off x="39071" y="2040044"/>
              <a:ext cx="5425844" cy="12558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en-US" sz="2600" kern="1200" dirty="0">
                  <a:solidFill>
                    <a:schemeClr val="tx1"/>
                  </a:solidFill>
                  <a:latin typeface="#9Slide03 AmpleSoft" panose="02000000000000000000" pitchFamily="2" charset="0"/>
                  <a:cs typeface="Times New Roman" panose="02020603050405020304" pitchFamily="18" charset="0"/>
                  <a:sym typeface="Wingdings" panose="05000000000000000000" pitchFamily="2" charset="2"/>
                </a:rPr>
                <a:t> </a:t>
              </a:r>
              <a:r>
                <a:rPr lang="en-US" sz="2600" kern="1200" dirty="0" err="1">
                  <a:solidFill>
                    <a:schemeClr val="tx1"/>
                  </a:solidFill>
                  <a:latin typeface="#9Slide03 AmpleSoft" panose="02000000000000000000" pitchFamily="2" charset="0"/>
                  <a:cs typeface="Times New Roman" panose="02020603050405020304" pitchFamily="18" charset="0"/>
                  <a:sym typeface="Wingdings" panose="05000000000000000000" pitchFamily="2" charset="2"/>
                </a:rPr>
                <a:t>Đ</a:t>
              </a:r>
              <a:r>
                <a:rPr lang="en-US" sz="2600" kern="1200" dirty="0" err="1">
                  <a:solidFill>
                    <a:schemeClr val="tx1"/>
                  </a:solidFill>
                  <a:latin typeface="#9Slide03 AmpleSoft" panose="02000000000000000000" pitchFamily="2" charset="0"/>
                  <a:cs typeface="Times New Roman" panose="02020603050405020304" pitchFamily="18" charset="0"/>
                </a:rPr>
                <a:t>au</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đớn</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thất</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vọng</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khi</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bị</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đối</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xử</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bất</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công</a:t>
              </a:r>
              <a:endParaRPr lang="en-BZ" sz="2600" b="0" kern="1200" dirty="0">
                <a:solidFill>
                  <a:schemeClr val="tx1"/>
                </a:solidFill>
                <a:latin typeface="#9Slide03 AmpleSoft" panose="02000000000000000000" pitchFamily="2" charset="0"/>
                <a:cs typeface="#9Slide03 Arima Madurai" panose="00000500000000000000" pitchFamily="2" charset="0"/>
              </a:endParaRPr>
            </a:p>
          </p:txBody>
        </p:sp>
      </p:grpSp>
      <p:grpSp>
        <p:nvGrpSpPr>
          <p:cNvPr id="15" name="Group 14">
            <a:extLst>
              <a:ext uri="{FF2B5EF4-FFF2-40B4-BE49-F238E27FC236}">
                <a16:creationId xmlns:a16="http://schemas.microsoft.com/office/drawing/2014/main" id="{E48840EB-F9B4-4212-A9EF-4E72C54D64E1}"/>
              </a:ext>
            </a:extLst>
          </p:cNvPr>
          <p:cNvGrpSpPr/>
          <p:nvPr/>
        </p:nvGrpSpPr>
        <p:grpSpPr>
          <a:xfrm>
            <a:off x="6385143" y="5078400"/>
            <a:ext cx="5503986" cy="1333982"/>
            <a:chOff x="0" y="4001946"/>
            <a:chExt cx="5503986" cy="1333982"/>
          </a:xfrm>
        </p:grpSpPr>
        <p:sp>
          <p:nvSpPr>
            <p:cNvPr id="16" name="Rectangle: Rounded Corners 15">
              <a:extLst>
                <a:ext uri="{FF2B5EF4-FFF2-40B4-BE49-F238E27FC236}">
                  <a16:creationId xmlns:a16="http://schemas.microsoft.com/office/drawing/2014/main" id="{DF7CE2D2-E616-47A2-99E1-C7B6B0C375F9}"/>
                </a:ext>
              </a:extLst>
            </p:cNvPr>
            <p:cNvSpPr/>
            <p:nvPr/>
          </p:nvSpPr>
          <p:spPr>
            <a:xfrm>
              <a:off x="0" y="4001946"/>
              <a:ext cx="5503986" cy="1333982"/>
            </a:xfrm>
            <a:prstGeom prst="roundRect">
              <a:avLst>
                <a:gd name="adj" fmla="val 10000"/>
              </a:avLst>
            </a:prstGeom>
            <a:solidFill>
              <a:schemeClr val="bg1"/>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4B993215-65F1-468C-BBD0-E793DAB1E550}"/>
                </a:ext>
              </a:extLst>
            </p:cNvPr>
            <p:cNvSpPr txBox="1"/>
            <p:nvPr/>
          </p:nvSpPr>
          <p:spPr>
            <a:xfrm>
              <a:off x="39071" y="4041017"/>
              <a:ext cx="5425844" cy="12558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en-US" sz="2600" kern="1200" dirty="0">
                  <a:solidFill>
                    <a:schemeClr val="tx1"/>
                  </a:solidFill>
                  <a:latin typeface="#9Slide03 AmpleSoft" panose="02000000000000000000" pitchFamily="2" charset="0"/>
                  <a:cs typeface="Times New Roman" panose="02020603050405020304" pitchFamily="18" charset="0"/>
                  <a:sym typeface="Wingdings" panose="05000000000000000000" pitchFamily="2" charset="2"/>
                </a:rPr>
                <a:t> </a:t>
              </a:r>
              <a:r>
                <a:rPr lang="en-US" sz="2600" kern="1200" dirty="0" err="1">
                  <a:solidFill>
                    <a:schemeClr val="tx1"/>
                  </a:solidFill>
                  <a:latin typeface="#9Slide03 AmpleSoft" panose="02000000000000000000" pitchFamily="2" charset="0"/>
                  <a:cs typeface="Times New Roman" panose="02020603050405020304" pitchFamily="18" charset="0"/>
                </a:rPr>
                <a:t>Lời</a:t>
              </a:r>
              <a:r>
                <a:rPr lang="en-US" sz="2600" kern="1200" dirty="0">
                  <a:solidFill>
                    <a:schemeClr val="tx1"/>
                  </a:solidFill>
                  <a:latin typeface="#9Slide03 AmpleSoft" panose="02000000000000000000" pitchFamily="2" charset="0"/>
                  <a:cs typeface="Times New Roman" panose="02020603050405020304" pitchFamily="18" charset="0"/>
                </a:rPr>
                <a:t> than, </a:t>
              </a:r>
              <a:r>
                <a:rPr lang="en-US" sz="2600" kern="1200" dirty="0" err="1">
                  <a:solidFill>
                    <a:schemeClr val="tx1"/>
                  </a:solidFill>
                  <a:latin typeface="#9Slide03 AmpleSoft" panose="02000000000000000000" pitchFamily="2" charset="0"/>
                  <a:cs typeface="Times New Roman" panose="02020603050405020304" pitchFamily="18" charset="0"/>
                </a:rPr>
                <a:t>lời</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nguyền</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mà</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Vũ</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Nương</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nói</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với</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thần</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sông</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để</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giãi</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bày</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nỗi</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niềm</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trước</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khi</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tự</a:t>
              </a:r>
              <a:r>
                <a:rPr lang="en-US" sz="2600" kern="1200" dirty="0">
                  <a:solidFill>
                    <a:schemeClr val="tx1"/>
                  </a:solidFill>
                  <a:latin typeface="#9Slide03 AmpleSoft" panose="02000000000000000000" pitchFamily="2" charset="0"/>
                  <a:cs typeface="Times New Roman" panose="02020603050405020304" pitchFamily="18" charset="0"/>
                </a:rPr>
                <a:t> </a:t>
              </a:r>
              <a:r>
                <a:rPr lang="en-US" sz="2600" kern="1200" dirty="0" err="1">
                  <a:solidFill>
                    <a:schemeClr val="tx1"/>
                  </a:solidFill>
                  <a:latin typeface="#9Slide03 AmpleSoft" panose="02000000000000000000" pitchFamily="2" charset="0"/>
                  <a:cs typeface="Times New Roman" panose="02020603050405020304" pitchFamily="18" charset="0"/>
                </a:rPr>
                <a:t>vẫn</a:t>
              </a:r>
              <a:endParaRPr lang="en-BZ" sz="2600" b="0" kern="1200" dirty="0">
                <a:solidFill>
                  <a:schemeClr val="tx1"/>
                </a:solidFill>
                <a:latin typeface="#9Slide03 AmpleSoft" panose="02000000000000000000" pitchFamily="2" charset="0"/>
                <a:cs typeface="#9Slide03 Arima Madurai" panose="00000500000000000000" pitchFamily="2" charset="0"/>
              </a:endParaRPr>
            </a:p>
          </p:txBody>
        </p:sp>
      </p:grpSp>
    </p:spTree>
    <p:extLst>
      <p:ext uri="{BB962C8B-B14F-4D97-AF65-F5344CB8AC3E}">
        <p14:creationId xmlns:p14="http://schemas.microsoft.com/office/powerpoint/2010/main" val="204377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5">
            <a:extLst>
              <a:ext uri="{FF2B5EF4-FFF2-40B4-BE49-F238E27FC236}">
                <a16:creationId xmlns:a16="http://schemas.microsoft.com/office/drawing/2014/main" id="{98228A49-C2B5-4041-97B0-4CB8E7C3F560}"/>
              </a:ext>
            </a:extLst>
          </p:cNvPr>
          <p:cNvSpPr txBox="1">
            <a:spLocks/>
          </p:cNvSpPr>
          <p:nvPr/>
        </p:nvSpPr>
        <p:spPr>
          <a:xfrm>
            <a:off x="1197084" y="447564"/>
            <a:ext cx="9797831" cy="7078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dirty="0">
                <a:solidFill>
                  <a:srgbClr val="FF0000"/>
                </a:solidFill>
                <a:latin typeface="#9Slide05 SVNMercury Script" pitchFamily="2" charset="0"/>
              </a:rPr>
              <a:t>2. </a:t>
            </a:r>
            <a:r>
              <a:rPr lang="en-US" sz="3400" dirty="0" err="1">
                <a:solidFill>
                  <a:srgbClr val="FF0000"/>
                </a:solidFill>
                <a:latin typeface="#9Slide05 SVNMercury Script" pitchFamily="2" charset="0"/>
              </a:rPr>
              <a:t>Nhân</a:t>
            </a:r>
            <a:r>
              <a:rPr lang="en-US" sz="3400" dirty="0">
                <a:solidFill>
                  <a:srgbClr val="FF0000"/>
                </a:solidFill>
                <a:latin typeface="#9Slide05 SVNMercury Script" pitchFamily="2" charset="0"/>
              </a:rPr>
              <a:t> </a:t>
            </a:r>
            <a:r>
              <a:rPr lang="en-US" sz="3400" dirty="0" err="1">
                <a:solidFill>
                  <a:srgbClr val="FF0000"/>
                </a:solidFill>
                <a:latin typeface="#9Slide05 SVNMercury Script" pitchFamily="2" charset="0"/>
              </a:rPr>
              <a:t>vật</a:t>
            </a:r>
            <a:r>
              <a:rPr lang="en-US" sz="3400" dirty="0">
                <a:solidFill>
                  <a:srgbClr val="FF0000"/>
                </a:solidFill>
                <a:latin typeface="#9Slide05 SVNMercury Script" pitchFamily="2" charset="0"/>
              </a:rPr>
              <a:t> </a:t>
            </a:r>
            <a:r>
              <a:rPr lang="en-US" sz="3400" dirty="0" err="1">
                <a:solidFill>
                  <a:srgbClr val="FF0000"/>
                </a:solidFill>
                <a:latin typeface="#9Slide05 SVNMercury Script" pitchFamily="2" charset="0"/>
              </a:rPr>
              <a:t>Vũ</a:t>
            </a:r>
            <a:r>
              <a:rPr lang="en-US" sz="3400" dirty="0">
                <a:solidFill>
                  <a:srgbClr val="FF0000"/>
                </a:solidFill>
                <a:latin typeface="#9Slide05 SVNMercury Script" pitchFamily="2" charset="0"/>
              </a:rPr>
              <a:t> </a:t>
            </a:r>
            <a:r>
              <a:rPr lang="en-US" sz="3400" dirty="0" err="1">
                <a:solidFill>
                  <a:srgbClr val="FF0000"/>
                </a:solidFill>
                <a:latin typeface="#9Slide05 SVNMercury Script" pitchFamily="2" charset="0"/>
              </a:rPr>
              <a:t>Nương</a:t>
            </a:r>
            <a:endParaRPr lang="en-US" sz="3400" dirty="0">
              <a:solidFill>
                <a:srgbClr val="FF0000"/>
              </a:solidFill>
              <a:latin typeface="#9Slide05 SVNMercury Script" pitchFamily="2" charset="0"/>
            </a:endParaRPr>
          </a:p>
        </p:txBody>
      </p:sp>
      <p:grpSp>
        <p:nvGrpSpPr>
          <p:cNvPr id="19" name="Group 18">
            <a:extLst>
              <a:ext uri="{FF2B5EF4-FFF2-40B4-BE49-F238E27FC236}">
                <a16:creationId xmlns:a16="http://schemas.microsoft.com/office/drawing/2014/main" id="{BDCBB961-E4CC-415E-88F0-87800F471FA0}"/>
              </a:ext>
            </a:extLst>
          </p:cNvPr>
          <p:cNvGrpSpPr/>
          <p:nvPr/>
        </p:nvGrpSpPr>
        <p:grpSpPr>
          <a:xfrm>
            <a:off x="-1220620" y="1150014"/>
            <a:ext cx="5509549" cy="5260422"/>
            <a:chOff x="-682906" y="952712"/>
            <a:chExt cx="5509549" cy="5260422"/>
          </a:xfrm>
        </p:grpSpPr>
        <p:sp>
          <p:nvSpPr>
            <p:cNvPr id="6" name="9Slide.vn 5">
              <a:extLst>
                <a:ext uri="{FF2B5EF4-FFF2-40B4-BE49-F238E27FC236}">
                  <a16:creationId xmlns:a16="http://schemas.microsoft.com/office/drawing/2014/main" id="{67CAD7B2-7F32-4974-8941-FB89EC57F8C4}"/>
                </a:ext>
              </a:extLst>
            </p:cNvPr>
            <p:cNvSpPr txBox="1">
              <a:spLocks/>
            </p:cNvSpPr>
            <p:nvPr/>
          </p:nvSpPr>
          <p:spPr>
            <a:xfrm>
              <a:off x="579242" y="5259519"/>
              <a:ext cx="3228830" cy="95361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0070C0"/>
                  </a:solidFill>
                  <a:latin typeface="#9Slide03 Ample" panose="02000000000000000000" pitchFamily="2" charset="0"/>
                </a:rPr>
                <a:t>a/ </a:t>
              </a:r>
              <a:r>
                <a:rPr lang="en-US" sz="2800" dirty="0" err="1">
                  <a:solidFill>
                    <a:srgbClr val="0070C0"/>
                  </a:solidFill>
                  <a:latin typeface="#9Slide03 Ample" panose="02000000000000000000" pitchFamily="2" charset="0"/>
                </a:rPr>
                <a:t>Phẩm</a:t>
              </a:r>
              <a:r>
                <a:rPr lang="en-US" sz="2800" dirty="0">
                  <a:solidFill>
                    <a:srgbClr val="0070C0"/>
                  </a:solidFill>
                  <a:latin typeface="#9Slide03 Ample" panose="02000000000000000000" pitchFamily="2" charset="0"/>
                </a:rPr>
                <a:t> </a:t>
              </a:r>
              <a:r>
                <a:rPr lang="en-US" sz="2800" dirty="0" err="1">
                  <a:solidFill>
                    <a:srgbClr val="0070C0"/>
                  </a:solidFill>
                  <a:latin typeface="#9Slide03 Ample" panose="02000000000000000000" pitchFamily="2" charset="0"/>
                </a:rPr>
                <a:t>chất</a:t>
              </a:r>
              <a:r>
                <a:rPr lang="en-US" sz="2800" dirty="0">
                  <a:solidFill>
                    <a:srgbClr val="0070C0"/>
                  </a:solidFill>
                  <a:latin typeface="#9Slide03 Ample" panose="02000000000000000000" pitchFamily="2" charset="0"/>
                </a:rPr>
                <a:t> </a:t>
              </a:r>
              <a:r>
                <a:rPr lang="en-US" sz="2800" dirty="0" err="1">
                  <a:solidFill>
                    <a:srgbClr val="0070C0"/>
                  </a:solidFill>
                  <a:latin typeface="#9Slide03 Ample" panose="02000000000000000000" pitchFamily="2" charset="0"/>
                </a:rPr>
                <a:t>tốt</a:t>
              </a:r>
              <a:r>
                <a:rPr lang="en-US" sz="2800" dirty="0">
                  <a:solidFill>
                    <a:srgbClr val="0070C0"/>
                  </a:solidFill>
                  <a:latin typeface="#9Slide03 Ample" panose="02000000000000000000" pitchFamily="2" charset="0"/>
                </a:rPr>
                <a:t> </a:t>
              </a:r>
              <a:r>
                <a:rPr lang="en-US" sz="2800" dirty="0" err="1">
                  <a:solidFill>
                    <a:srgbClr val="0070C0"/>
                  </a:solidFill>
                  <a:latin typeface="#9Slide03 Ample" panose="02000000000000000000" pitchFamily="2" charset="0"/>
                </a:rPr>
                <a:t>đẹp</a:t>
              </a:r>
              <a:r>
                <a:rPr lang="en-US" sz="2800" dirty="0">
                  <a:solidFill>
                    <a:srgbClr val="0070C0"/>
                  </a:solidFill>
                  <a:latin typeface="#9Slide03 Ample" panose="02000000000000000000" pitchFamily="2" charset="0"/>
                </a:rPr>
                <a:t> </a:t>
              </a:r>
              <a:r>
                <a:rPr lang="en-US" sz="2800" dirty="0" err="1">
                  <a:solidFill>
                    <a:srgbClr val="0070C0"/>
                  </a:solidFill>
                  <a:latin typeface="#9Slide03 Ample" panose="02000000000000000000" pitchFamily="2" charset="0"/>
                </a:rPr>
                <a:t>mà</a:t>
              </a:r>
              <a:r>
                <a:rPr lang="en-US" sz="2800" dirty="0">
                  <a:solidFill>
                    <a:srgbClr val="0070C0"/>
                  </a:solidFill>
                  <a:latin typeface="#9Slide03 Ample" panose="02000000000000000000" pitchFamily="2" charset="0"/>
                </a:rPr>
                <a:t> </a:t>
              </a:r>
              <a:r>
                <a:rPr lang="en-US" sz="2800" dirty="0" err="1">
                  <a:solidFill>
                    <a:srgbClr val="0070C0"/>
                  </a:solidFill>
                  <a:latin typeface="#9Slide03 Ample" panose="02000000000000000000" pitchFamily="2" charset="0"/>
                </a:rPr>
                <a:t>bất</a:t>
              </a:r>
              <a:r>
                <a:rPr lang="en-US" sz="2800" dirty="0">
                  <a:solidFill>
                    <a:srgbClr val="0070C0"/>
                  </a:solidFill>
                  <a:latin typeface="#9Slide03 Ample" panose="02000000000000000000" pitchFamily="2" charset="0"/>
                </a:rPr>
                <a:t> </a:t>
              </a:r>
              <a:r>
                <a:rPr lang="en-US" sz="2800" dirty="0" err="1">
                  <a:solidFill>
                    <a:srgbClr val="0070C0"/>
                  </a:solidFill>
                  <a:latin typeface="#9Slide03 Ample" panose="02000000000000000000" pitchFamily="2" charset="0"/>
                </a:rPr>
                <a:t>hạnh</a:t>
              </a:r>
              <a:endParaRPr lang="en-US" sz="2800" dirty="0">
                <a:solidFill>
                  <a:srgbClr val="0070C0"/>
                </a:solidFill>
                <a:latin typeface="#9Slide03 Ample" panose="02000000000000000000" pitchFamily="2" charset="0"/>
              </a:endParaRPr>
            </a:p>
          </p:txBody>
        </p:sp>
        <p:pic>
          <p:nvPicPr>
            <p:cNvPr id="18" name="Picture 17">
              <a:extLst>
                <a:ext uri="{FF2B5EF4-FFF2-40B4-BE49-F238E27FC236}">
                  <a16:creationId xmlns:a16="http://schemas.microsoft.com/office/drawing/2014/main" id="{139A2537-D612-460A-AE50-240DEE220B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5276"/>
            <a:stretch/>
          </p:blipFill>
          <p:spPr>
            <a:xfrm>
              <a:off x="-682906" y="952712"/>
              <a:ext cx="5509549" cy="4117000"/>
            </a:xfrm>
            <a:prstGeom prst="rect">
              <a:avLst/>
            </a:prstGeom>
          </p:spPr>
        </p:pic>
      </p:grpSp>
      <p:sp>
        <p:nvSpPr>
          <p:cNvPr id="21" name="Rectangle: Rounded Corners 20">
            <a:extLst>
              <a:ext uri="{FF2B5EF4-FFF2-40B4-BE49-F238E27FC236}">
                <a16:creationId xmlns:a16="http://schemas.microsoft.com/office/drawing/2014/main" id="{FE731782-7B71-4A31-95DC-DF7FD12C8774}"/>
              </a:ext>
            </a:extLst>
          </p:cNvPr>
          <p:cNvSpPr/>
          <p:nvPr/>
        </p:nvSpPr>
        <p:spPr>
          <a:xfrm>
            <a:off x="5463248" y="1369571"/>
            <a:ext cx="6514199" cy="956272"/>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tx1"/>
                </a:solidFill>
                <a:latin typeface="#9Slide03 AmpleSoft" panose="02000000000000000000" pitchFamily="2" charset="0"/>
                <a:cs typeface="Times New Roman" panose="02020603050405020304" pitchFamily="18" charset="0"/>
              </a:rPr>
              <a:t>Là</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người</a:t>
            </a:r>
            <a:r>
              <a:rPr lang="en-US" sz="2700"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vợ</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hiền</a:t>
            </a:r>
            <a:r>
              <a:rPr lang="en-US" sz="2700" b="1" dirty="0">
                <a:solidFill>
                  <a:schemeClr val="tx1"/>
                </a:solidFill>
                <a:latin typeface="#9Slide03 AmpleSoft" panose="02000000000000000000" pitchFamily="2" charset="0"/>
                <a:cs typeface="Times New Roman" panose="02020603050405020304" pitchFamily="18" charset="0"/>
              </a:rPr>
              <a:t> </a:t>
            </a:r>
            <a:r>
              <a:rPr lang="en-US" sz="2700" dirty="0">
                <a:solidFill>
                  <a:schemeClr val="tx1"/>
                </a:solidFill>
                <a:latin typeface="#9Slide03 AmpleSoft" panose="02000000000000000000" pitchFamily="2" charset="0"/>
                <a:cs typeface="Times New Roman" panose="02020603050405020304" pitchFamily="18" charset="0"/>
              </a:rPr>
              <a:t>(</a:t>
            </a:r>
            <a:r>
              <a:rPr lang="en-US" sz="2700" dirty="0" err="1">
                <a:solidFill>
                  <a:schemeClr val="tx1"/>
                </a:solidFill>
                <a:latin typeface="#9Slide03 AmpleSoft" panose="02000000000000000000" pitchFamily="2" charset="0"/>
                <a:cs typeface="Times New Roman" panose="02020603050405020304" pitchFamily="18" charset="0"/>
              </a:rPr>
              <a:t>nết</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na</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thủy</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chung</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vị</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tha</a:t>
            </a:r>
            <a:r>
              <a:rPr lang="en-US" sz="2700"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mẹ</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đảm</a:t>
            </a:r>
            <a:r>
              <a:rPr lang="en-US" sz="2700" dirty="0">
                <a:solidFill>
                  <a:schemeClr val="tx1"/>
                </a:solidFill>
                <a:latin typeface="#9Slide03 AmpleSoft" panose="02000000000000000000" pitchFamily="2" charset="0"/>
                <a:cs typeface="Times New Roman" panose="02020603050405020304" pitchFamily="18" charset="0"/>
              </a:rPr>
              <a:t>, </a:t>
            </a:r>
            <a:r>
              <a:rPr lang="en-US" sz="2700" b="1" dirty="0">
                <a:solidFill>
                  <a:schemeClr val="tx1"/>
                </a:solidFill>
                <a:latin typeface="#9Slide03 AmpleSoft" panose="02000000000000000000" pitchFamily="2" charset="0"/>
                <a:cs typeface="Times New Roman" panose="02020603050405020304" pitchFamily="18" charset="0"/>
              </a:rPr>
              <a:t>con </a:t>
            </a:r>
            <a:r>
              <a:rPr lang="en-US" sz="2700" b="1" dirty="0" err="1">
                <a:solidFill>
                  <a:schemeClr val="tx1"/>
                </a:solidFill>
                <a:latin typeface="#9Slide03 AmpleSoft" panose="02000000000000000000" pitchFamily="2" charset="0"/>
                <a:cs typeface="Times New Roman" panose="02020603050405020304" pitchFamily="18" charset="0"/>
              </a:rPr>
              <a:t>dâu</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hiếu</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thảo</a:t>
            </a:r>
            <a:endParaRPr lang="en-US" sz="2700" b="1" dirty="0">
              <a:latin typeface="#9Slide03 AmpleSoft" panose="02000000000000000000" pitchFamily="2"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50B23F21-4F4D-4929-973D-32C190FD7021}"/>
              </a:ext>
            </a:extLst>
          </p:cNvPr>
          <p:cNvSpPr/>
          <p:nvPr/>
        </p:nvSpPr>
        <p:spPr>
          <a:xfrm>
            <a:off x="3183594" y="3828970"/>
            <a:ext cx="1879866" cy="9562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chemeClr val="tx1"/>
                </a:solidFill>
                <a:latin typeface="#9Slide03 Ample" panose="02000000000000000000" pitchFamily="2" charset="0"/>
                <a:cs typeface="Times New Roman" panose="02020603050405020304" pitchFamily="18" charset="0"/>
              </a:rPr>
              <a:t>Cuộc</a:t>
            </a:r>
            <a:r>
              <a:rPr lang="en-US" sz="2700" b="1" dirty="0">
                <a:solidFill>
                  <a:schemeClr val="tx1"/>
                </a:solidFill>
                <a:latin typeface="#9Slide03 Ample" panose="02000000000000000000" pitchFamily="2" charset="0"/>
                <a:cs typeface="Times New Roman" panose="02020603050405020304" pitchFamily="18" charset="0"/>
              </a:rPr>
              <a:t> </a:t>
            </a:r>
            <a:r>
              <a:rPr lang="en-US" sz="2700" b="1" dirty="0" err="1">
                <a:solidFill>
                  <a:schemeClr val="tx1"/>
                </a:solidFill>
                <a:latin typeface="#9Slide03 Ample" panose="02000000000000000000" pitchFamily="2" charset="0"/>
                <a:cs typeface="Times New Roman" panose="02020603050405020304" pitchFamily="18" charset="0"/>
              </a:rPr>
              <a:t>sống</a:t>
            </a:r>
            <a:r>
              <a:rPr lang="en-US" sz="2700" b="1" dirty="0">
                <a:solidFill>
                  <a:schemeClr val="tx1"/>
                </a:solidFill>
                <a:latin typeface="#9Slide03 Ample" panose="02000000000000000000" pitchFamily="2" charset="0"/>
                <a:cs typeface="Times New Roman" panose="02020603050405020304" pitchFamily="18" charset="0"/>
              </a:rPr>
              <a:t> </a:t>
            </a:r>
            <a:r>
              <a:rPr lang="en-US" sz="2700" b="1" dirty="0" err="1">
                <a:solidFill>
                  <a:schemeClr val="tx1"/>
                </a:solidFill>
                <a:latin typeface="#9Slide03 Ample" panose="02000000000000000000" pitchFamily="2" charset="0"/>
                <a:cs typeface="Times New Roman" panose="02020603050405020304" pitchFamily="18" charset="0"/>
              </a:rPr>
              <a:t>bất</a:t>
            </a:r>
            <a:r>
              <a:rPr lang="en-US" sz="2700" b="1" dirty="0">
                <a:solidFill>
                  <a:schemeClr val="tx1"/>
                </a:solidFill>
                <a:latin typeface="#9Slide03 Ample" panose="02000000000000000000" pitchFamily="2" charset="0"/>
                <a:cs typeface="Times New Roman" panose="02020603050405020304" pitchFamily="18" charset="0"/>
              </a:rPr>
              <a:t> </a:t>
            </a:r>
            <a:r>
              <a:rPr lang="en-US" sz="2700" b="1" dirty="0" err="1">
                <a:solidFill>
                  <a:schemeClr val="tx1"/>
                </a:solidFill>
                <a:latin typeface="#9Slide03 Ample" panose="02000000000000000000" pitchFamily="2" charset="0"/>
                <a:cs typeface="Times New Roman" panose="02020603050405020304" pitchFamily="18" charset="0"/>
              </a:rPr>
              <a:t>hạnh</a:t>
            </a:r>
            <a:endParaRPr lang="en-US" sz="2700" b="1" dirty="0">
              <a:latin typeface="#9Slide03 Ample" panose="02000000000000000000" pitchFamily="2"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866070C2-E079-4425-92AB-96625D5E75CB}"/>
              </a:ext>
            </a:extLst>
          </p:cNvPr>
          <p:cNvCxnSpPr>
            <a:cxnSpLocks/>
            <a:stCxn id="22" idx="3"/>
            <a:endCxn id="24" idx="1"/>
          </p:cNvCxnSpPr>
          <p:nvPr/>
        </p:nvCxnSpPr>
        <p:spPr>
          <a:xfrm flipV="1">
            <a:off x="5063460" y="3184014"/>
            <a:ext cx="399788" cy="112309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2693D14D-547E-4C3C-A060-EC5510480704}"/>
              </a:ext>
            </a:extLst>
          </p:cNvPr>
          <p:cNvSpPr/>
          <p:nvPr/>
        </p:nvSpPr>
        <p:spPr>
          <a:xfrm>
            <a:off x="5463248" y="2754928"/>
            <a:ext cx="6514199" cy="858171"/>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chemeClr val="tx1"/>
                </a:solidFill>
                <a:latin typeface="#9Slide03 AmpleSoft" panose="02000000000000000000" pitchFamily="2" charset="0"/>
                <a:cs typeface="Times New Roman" panose="02020603050405020304" pitchFamily="18" charset="0"/>
              </a:rPr>
              <a:t>Vất</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vả</a:t>
            </a:r>
            <a:r>
              <a:rPr lang="en-US" sz="2700" b="1"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về</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thể</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xác</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cô</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đơn</a:t>
            </a:r>
            <a:r>
              <a:rPr lang="en-US" sz="2700" b="1"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về</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tinh</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thần</a:t>
            </a:r>
            <a:endParaRPr lang="en-US" sz="2700" dirty="0">
              <a:latin typeface="#9Slide03 AmpleSoft" panose="02000000000000000000" pitchFamily="2"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A36CA8D6-CF23-4DCA-8727-E61F4C26F917}"/>
              </a:ext>
            </a:extLst>
          </p:cNvPr>
          <p:cNvCxnSpPr>
            <a:cxnSpLocks/>
            <a:stCxn id="22" idx="3"/>
            <a:endCxn id="26" idx="1"/>
          </p:cNvCxnSpPr>
          <p:nvPr/>
        </p:nvCxnSpPr>
        <p:spPr>
          <a:xfrm>
            <a:off x="5063460" y="4307107"/>
            <a:ext cx="399789"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C679158-1F62-4E6A-AD64-D26FFB183C74}"/>
              </a:ext>
            </a:extLst>
          </p:cNvPr>
          <p:cNvSpPr/>
          <p:nvPr/>
        </p:nvSpPr>
        <p:spPr>
          <a:xfrm>
            <a:off x="5463249" y="3878021"/>
            <a:ext cx="6514199" cy="858171"/>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tx1"/>
                </a:solidFill>
                <a:latin typeface="#9Slide03 AmpleSoft" panose="02000000000000000000" pitchFamily="2" charset="0"/>
                <a:cs typeface="Times New Roman" panose="02020603050405020304" pitchFamily="18" charset="0"/>
              </a:rPr>
              <a:t>Phải</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chịu</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nỗi</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oan</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lạ</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lùng</a:t>
            </a:r>
            <a:r>
              <a:rPr lang="en-US" sz="2700" b="1" dirty="0">
                <a:solidFill>
                  <a:schemeClr val="tx1"/>
                </a:solidFill>
                <a:latin typeface="#9Slide03 AmpleSoft" panose="02000000000000000000" pitchFamily="2" charset="0"/>
                <a:cs typeface="Times New Roman" panose="02020603050405020304" pitchFamily="18" charset="0"/>
              </a:rPr>
              <a:t> </a:t>
            </a:r>
            <a:r>
              <a:rPr lang="en-US" sz="2700" dirty="0">
                <a:solidFill>
                  <a:schemeClr val="tx1"/>
                </a:solidFill>
                <a:latin typeface="#9Slide03 AmpleSoft" panose="02000000000000000000" pitchFamily="2" charset="0"/>
                <a:cs typeface="Times New Roman" panose="02020603050405020304" pitchFamily="18" charset="0"/>
                <a:sym typeface="Wingdings" panose="05000000000000000000" pitchFamily="2" charset="2"/>
              </a:rPr>
              <a:t> </a:t>
            </a:r>
            <a:r>
              <a:rPr lang="en-US" sz="2700" b="1" dirty="0" err="1">
                <a:solidFill>
                  <a:schemeClr val="tx1"/>
                </a:solidFill>
                <a:latin typeface="#9Slide03 AmpleSoft" panose="02000000000000000000" pitchFamily="2" charset="0"/>
                <a:cs typeface="Times New Roman" panose="02020603050405020304" pitchFamily="18" charset="0"/>
                <a:sym typeface="Wingdings" panose="05000000000000000000" pitchFamily="2" charset="2"/>
              </a:rPr>
              <a:t>tự</a:t>
            </a:r>
            <a:r>
              <a:rPr lang="en-US" sz="2700" b="1" dirty="0">
                <a:solidFill>
                  <a:schemeClr val="tx1"/>
                </a:solidFill>
                <a:latin typeface="#9Slide03 AmpleSoft" panose="02000000000000000000" pitchFamily="2" charset="0"/>
                <a:cs typeface="Times New Roman" panose="02020603050405020304" pitchFamily="18" charset="0"/>
                <a:sym typeface="Wingdings" panose="05000000000000000000" pitchFamily="2" charset="2"/>
              </a:rPr>
              <a:t> </a:t>
            </a:r>
            <a:r>
              <a:rPr lang="en-US" sz="2700" b="1" dirty="0" err="1">
                <a:solidFill>
                  <a:schemeClr val="tx1"/>
                </a:solidFill>
                <a:latin typeface="#9Slide03 AmpleSoft" panose="02000000000000000000" pitchFamily="2" charset="0"/>
                <a:cs typeface="Times New Roman" panose="02020603050405020304" pitchFamily="18" charset="0"/>
                <a:sym typeface="Wingdings" panose="05000000000000000000" pitchFamily="2" charset="2"/>
              </a:rPr>
              <a:t>tử</a:t>
            </a:r>
            <a:endParaRPr lang="en-US" sz="2700" dirty="0">
              <a:latin typeface="#9Slide03 AmpleSoft" panose="02000000000000000000" pitchFamily="2"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A09A2EF1-3DE5-46B6-8FD7-28B9A6F650FC}"/>
              </a:ext>
            </a:extLst>
          </p:cNvPr>
          <p:cNvCxnSpPr>
            <a:cxnSpLocks/>
            <a:stCxn id="22" idx="3"/>
            <a:endCxn id="28" idx="1"/>
          </p:cNvCxnSpPr>
          <p:nvPr/>
        </p:nvCxnSpPr>
        <p:spPr>
          <a:xfrm>
            <a:off x="5063460" y="4307107"/>
            <a:ext cx="399789" cy="112309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6CA8E769-4F93-442E-AA7A-F30EF23A6FE7}"/>
              </a:ext>
            </a:extLst>
          </p:cNvPr>
          <p:cNvSpPr/>
          <p:nvPr/>
        </p:nvSpPr>
        <p:spPr>
          <a:xfrm>
            <a:off x="5463249" y="5001114"/>
            <a:ext cx="6514199" cy="858171"/>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chemeClr val="tx1"/>
                </a:solidFill>
                <a:latin typeface="#9Slide03 AmpleSoft" panose="02000000000000000000" pitchFamily="2" charset="0"/>
                <a:cs typeface="Times New Roman" panose="02020603050405020304" pitchFamily="18" charset="0"/>
              </a:rPr>
              <a:t>Không</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thực</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sự</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hạnh</a:t>
            </a:r>
            <a:r>
              <a:rPr lang="en-US" sz="2700" b="1" dirty="0">
                <a:solidFill>
                  <a:schemeClr val="tx1"/>
                </a:solidFill>
                <a:latin typeface="#9Slide03 AmpleSoft" panose="02000000000000000000" pitchFamily="2" charset="0"/>
                <a:cs typeface="Times New Roman" panose="02020603050405020304" pitchFamily="18" charset="0"/>
              </a:rPr>
              <a:t> </a:t>
            </a:r>
            <a:r>
              <a:rPr lang="en-US" sz="2700" b="1" dirty="0" err="1">
                <a:solidFill>
                  <a:schemeClr val="tx1"/>
                </a:solidFill>
                <a:latin typeface="#9Slide03 AmpleSoft" panose="02000000000000000000" pitchFamily="2" charset="0"/>
                <a:cs typeface="Times New Roman" panose="02020603050405020304" pitchFamily="18" charset="0"/>
              </a:rPr>
              <a:t>phúc</a:t>
            </a:r>
            <a:r>
              <a:rPr lang="en-US" sz="2700" b="1"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dưới</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thủy</a:t>
            </a:r>
            <a:r>
              <a:rPr lang="en-US" sz="2700" dirty="0">
                <a:solidFill>
                  <a:schemeClr val="tx1"/>
                </a:solidFill>
                <a:latin typeface="#9Slide03 AmpleSoft" panose="02000000000000000000" pitchFamily="2" charset="0"/>
                <a:cs typeface="Times New Roman" panose="02020603050405020304" pitchFamily="18" charset="0"/>
              </a:rPr>
              <a:t> </a:t>
            </a:r>
            <a:r>
              <a:rPr lang="en-US" sz="2700" dirty="0" err="1">
                <a:solidFill>
                  <a:schemeClr val="tx1"/>
                </a:solidFill>
                <a:latin typeface="#9Slide03 AmpleSoft" panose="02000000000000000000" pitchFamily="2" charset="0"/>
                <a:cs typeface="Times New Roman" panose="02020603050405020304" pitchFamily="18" charset="0"/>
              </a:rPr>
              <a:t>cung</a:t>
            </a:r>
            <a:endParaRPr lang="en-US" sz="2700" dirty="0">
              <a:latin typeface="#9Slide03 AmpleSoft" panose="02000000000000000000" pitchFamily="2" charset="0"/>
              <a:cs typeface="Times New Roman" panose="02020603050405020304" pitchFamily="18" charset="0"/>
            </a:endParaRPr>
          </a:p>
        </p:txBody>
      </p:sp>
      <p:sp>
        <p:nvSpPr>
          <p:cNvPr id="29" name="Rectangle 28">
            <a:extLst>
              <a:ext uri="{FF2B5EF4-FFF2-40B4-BE49-F238E27FC236}">
                <a16:creationId xmlns:a16="http://schemas.microsoft.com/office/drawing/2014/main" id="{BD137760-0AC0-4DA2-9215-180825B8C040}"/>
              </a:ext>
            </a:extLst>
          </p:cNvPr>
          <p:cNvSpPr/>
          <p:nvPr/>
        </p:nvSpPr>
        <p:spPr>
          <a:xfrm>
            <a:off x="3502208" y="6074061"/>
            <a:ext cx="8192692" cy="523220"/>
          </a:xfrm>
          <a:prstGeom prst="rect">
            <a:avLst/>
          </a:prstGeom>
        </p:spPr>
        <p:txBody>
          <a:bodyPr wrap="none">
            <a:spAutoFit/>
          </a:bodyPr>
          <a:lstStyle/>
          <a:p>
            <a:pPr algn="ctr"/>
            <a:r>
              <a:rPr lang="en-US" sz="2800" dirty="0">
                <a:solidFill>
                  <a:srgbClr val="C00000"/>
                </a:solidFill>
                <a:latin typeface="#9Slide03 Ample" panose="02000000000000000000" pitchFamily="2" charset="0"/>
                <a:cs typeface="Times New Roman" panose="02020603050405020304" pitchFamily="18" charset="0"/>
                <a:sym typeface="Wingdings" panose="05000000000000000000" pitchFamily="2" charset="2"/>
              </a:rPr>
              <a:t> </a:t>
            </a:r>
            <a:r>
              <a:rPr lang="en-US" sz="2800" dirty="0" err="1">
                <a:solidFill>
                  <a:srgbClr val="C00000"/>
                </a:solidFill>
                <a:latin typeface="#9Slide03 Ample" panose="02000000000000000000" pitchFamily="2" charset="0"/>
                <a:cs typeface="Times New Roman" panose="02020603050405020304" pitchFamily="18" charset="0"/>
              </a:rPr>
              <a:t>Hiện</a:t>
            </a:r>
            <a:r>
              <a:rPr lang="en-US" sz="2800" dirty="0">
                <a:solidFill>
                  <a:srgbClr val="C00000"/>
                </a:solidFill>
                <a:latin typeface="#9Slide03 Ample" panose="02000000000000000000" pitchFamily="2" charset="0"/>
                <a:cs typeface="Times New Roman" panose="02020603050405020304" pitchFamily="18" charset="0"/>
              </a:rPr>
              <a:t> </a:t>
            </a:r>
            <a:r>
              <a:rPr lang="en-US" sz="2800" dirty="0" err="1">
                <a:solidFill>
                  <a:srgbClr val="C00000"/>
                </a:solidFill>
                <a:latin typeface="#9Slide03 Ample" panose="02000000000000000000" pitchFamily="2" charset="0"/>
                <a:cs typeface="Times New Roman" panose="02020603050405020304" pitchFamily="18" charset="0"/>
              </a:rPr>
              <a:t>thân</a:t>
            </a:r>
            <a:r>
              <a:rPr lang="en-US" sz="2800" dirty="0">
                <a:solidFill>
                  <a:srgbClr val="C00000"/>
                </a:solidFill>
                <a:latin typeface="#9Slide03 Ample" panose="02000000000000000000" pitchFamily="2" charset="0"/>
                <a:cs typeface="Times New Roman" panose="02020603050405020304" pitchFamily="18" charset="0"/>
              </a:rPr>
              <a:t> </a:t>
            </a:r>
            <a:r>
              <a:rPr lang="en-US" sz="2800" dirty="0" err="1">
                <a:solidFill>
                  <a:srgbClr val="C00000"/>
                </a:solidFill>
                <a:latin typeface="#9Slide03 Ample" panose="02000000000000000000" pitchFamily="2" charset="0"/>
                <a:cs typeface="Times New Roman" panose="02020603050405020304" pitchFamily="18" charset="0"/>
              </a:rPr>
              <a:t>của</a:t>
            </a:r>
            <a:r>
              <a:rPr lang="en-US" sz="2800" dirty="0">
                <a:solidFill>
                  <a:srgbClr val="C00000"/>
                </a:solidFill>
                <a:latin typeface="#9Slide03 Ample" panose="02000000000000000000" pitchFamily="2" charset="0"/>
                <a:cs typeface="Times New Roman" panose="02020603050405020304" pitchFamily="18" charset="0"/>
              </a:rPr>
              <a:t> ng</a:t>
            </a:r>
            <a:r>
              <a:rPr lang="vi-VN" sz="2800" dirty="0">
                <a:solidFill>
                  <a:srgbClr val="C00000"/>
                </a:solidFill>
                <a:latin typeface="#9Slide03 Ample" panose="02000000000000000000" pitchFamily="2" charset="0"/>
                <a:cs typeface="Times New Roman" panose="02020603050405020304" pitchFamily="18" charset="0"/>
              </a:rPr>
              <a:t>ư</a:t>
            </a:r>
            <a:r>
              <a:rPr lang="en-US" sz="2800" dirty="0" err="1">
                <a:solidFill>
                  <a:srgbClr val="C00000"/>
                </a:solidFill>
                <a:latin typeface="#9Slide03 Ample" panose="02000000000000000000" pitchFamily="2" charset="0"/>
                <a:cs typeface="Times New Roman" panose="02020603050405020304" pitchFamily="18" charset="0"/>
              </a:rPr>
              <a:t>ời</a:t>
            </a:r>
            <a:r>
              <a:rPr lang="en-US" sz="2800" dirty="0">
                <a:solidFill>
                  <a:srgbClr val="C00000"/>
                </a:solidFill>
                <a:latin typeface="#9Slide03 Ample" panose="02000000000000000000" pitchFamily="2" charset="0"/>
                <a:cs typeface="Times New Roman" panose="02020603050405020304" pitchFamily="18" charset="0"/>
              </a:rPr>
              <a:t> </a:t>
            </a:r>
            <a:r>
              <a:rPr lang="en-US" sz="2800" dirty="0" err="1">
                <a:solidFill>
                  <a:srgbClr val="C00000"/>
                </a:solidFill>
                <a:latin typeface="#9Slide03 Ample" panose="02000000000000000000" pitchFamily="2" charset="0"/>
                <a:cs typeface="Times New Roman" panose="02020603050405020304" pitchFamily="18" charset="0"/>
              </a:rPr>
              <a:t>phụ</a:t>
            </a:r>
            <a:r>
              <a:rPr lang="en-US" sz="2800" dirty="0">
                <a:solidFill>
                  <a:srgbClr val="C00000"/>
                </a:solidFill>
                <a:latin typeface="#9Slide03 Ample" panose="02000000000000000000" pitchFamily="2" charset="0"/>
                <a:cs typeface="Times New Roman" panose="02020603050405020304" pitchFamily="18" charset="0"/>
              </a:rPr>
              <a:t> </a:t>
            </a:r>
            <a:r>
              <a:rPr lang="en-US" sz="2800" dirty="0" err="1">
                <a:solidFill>
                  <a:srgbClr val="C00000"/>
                </a:solidFill>
                <a:latin typeface="#9Slide03 Ample" panose="02000000000000000000" pitchFamily="2" charset="0"/>
                <a:cs typeface="Times New Roman" panose="02020603050405020304" pitchFamily="18" charset="0"/>
              </a:rPr>
              <a:t>nữ</a:t>
            </a:r>
            <a:r>
              <a:rPr lang="en-US" sz="2800" dirty="0">
                <a:solidFill>
                  <a:srgbClr val="C00000"/>
                </a:solidFill>
                <a:latin typeface="#9Slide03 Ample" panose="02000000000000000000" pitchFamily="2" charset="0"/>
                <a:cs typeface="Times New Roman" panose="02020603050405020304" pitchFamily="18" charset="0"/>
              </a:rPr>
              <a:t> </a:t>
            </a:r>
            <a:r>
              <a:rPr lang="en-US" sz="2800" dirty="0" err="1">
                <a:solidFill>
                  <a:srgbClr val="C00000"/>
                </a:solidFill>
                <a:latin typeface="#9Slide03 Ample" panose="02000000000000000000" pitchFamily="2" charset="0"/>
                <a:cs typeface="Times New Roman" panose="02020603050405020304" pitchFamily="18" charset="0"/>
              </a:rPr>
              <a:t>Việt</a:t>
            </a:r>
            <a:r>
              <a:rPr lang="en-US" sz="2800" dirty="0">
                <a:solidFill>
                  <a:srgbClr val="C00000"/>
                </a:solidFill>
                <a:latin typeface="#9Slide03 Ample" panose="02000000000000000000" pitchFamily="2" charset="0"/>
                <a:cs typeface="Times New Roman" panose="02020603050405020304" pitchFamily="18" charset="0"/>
              </a:rPr>
              <a:t> </a:t>
            </a:r>
            <a:r>
              <a:rPr lang="en-US" sz="2800" dirty="0" err="1">
                <a:solidFill>
                  <a:srgbClr val="C00000"/>
                </a:solidFill>
                <a:latin typeface="#9Slide03 Ample" panose="02000000000000000000" pitchFamily="2" charset="0"/>
                <a:cs typeface="Times New Roman" panose="02020603050405020304" pitchFamily="18" charset="0"/>
              </a:rPr>
              <a:t>th</a:t>
            </a:r>
            <a:r>
              <a:rPr lang="en-SG" sz="2800" dirty="0" err="1">
                <a:solidFill>
                  <a:srgbClr val="C00000"/>
                </a:solidFill>
                <a:latin typeface="#9Slide03 Ample" panose="02000000000000000000" pitchFamily="2" charset="0"/>
                <a:cs typeface="Times New Roman" panose="02020603050405020304" pitchFamily="18" charset="0"/>
              </a:rPr>
              <a:t>ời</a:t>
            </a:r>
            <a:r>
              <a:rPr lang="en-SG" sz="2800" dirty="0">
                <a:solidFill>
                  <a:srgbClr val="C00000"/>
                </a:solidFill>
                <a:latin typeface="#9Slide03 Ample" panose="02000000000000000000" pitchFamily="2" charset="0"/>
                <a:cs typeface="Times New Roman" panose="02020603050405020304" pitchFamily="18" charset="0"/>
              </a:rPr>
              <a:t> </a:t>
            </a:r>
            <a:r>
              <a:rPr lang="en-SG" sz="2800" dirty="0" err="1">
                <a:solidFill>
                  <a:srgbClr val="C00000"/>
                </a:solidFill>
                <a:latin typeface="#9Slide03 Ample" panose="02000000000000000000" pitchFamily="2" charset="0"/>
                <a:cs typeface="Times New Roman" panose="02020603050405020304" pitchFamily="18" charset="0"/>
              </a:rPr>
              <a:t>phong</a:t>
            </a:r>
            <a:r>
              <a:rPr lang="en-SG" sz="2800" dirty="0">
                <a:solidFill>
                  <a:srgbClr val="C00000"/>
                </a:solidFill>
                <a:latin typeface="#9Slide03 Ample" panose="02000000000000000000" pitchFamily="2" charset="0"/>
                <a:cs typeface="Times New Roman" panose="02020603050405020304" pitchFamily="18" charset="0"/>
              </a:rPr>
              <a:t> </a:t>
            </a:r>
            <a:r>
              <a:rPr lang="en-SG" sz="2800" dirty="0" err="1">
                <a:solidFill>
                  <a:srgbClr val="C00000"/>
                </a:solidFill>
                <a:latin typeface="#9Slide03 Ample" panose="02000000000000000000" pitchFamily="2" charset="0"/>
                <a:cs typeface="Times New Roman" panose="02020603050405020304" pitchFamily="18" charset="0"/>
              </a:rPr>
              <a:t>kiến</a:t>
            </a:r>
            <a:r>
              <a:rPr lang="en-US" sz="2800" dirty="0">
                <a:solidFill>
                  <a:srgbClr val="C00000"/>
                </a:solidFill>
                <a:latin typeface="#9Slide03 Ample" panose="02000000000000000000" pitchFamily="2" charset="0"/>
                <a:cs typeface="Times New Roman" panose="02020603050405020304" pitchFamily="18" charset="0"/>
              </a:rPr>
              <a:t>.</a:t>
            </a:r>
          </a:p>
        </p:txBody>
      </p:sp>
      <p:sp>
        <p:nvSpPr>
          <p:cNvPr id="75" name="Rectangle: Rounded Corners 74">
            <a:extLst>
              <a:ext uri="{FF2B5EF4-FFF2-40B4-BE49-F238E27FC236}">
                <a16:creationId xmlns:a16="http://schemas.microsoft.com/office/drawing/2014/main" id="{6D0D36B4-09FD-4625-8B43-96385F3FCC1D}"/>
              </a:ext>
            </a:extLst>
          </p:cNvPr>
          <p:cNvSpPr/>
          <p:nvPr/>
        </p:nvSpPr>
        <p:spPr>
          <a:xfrm>
            <a:off x="3183594" y="1369570"/>
            <a:ext cx="1879866" cy="9562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chemeClr val="tx1"/>
                </a:solidFill>
                <a:latin typeface="#9Slide03 Ample" panose="02000000000000000000" pitchFamily="2" charset="0"/>
                <a:cs typeface="Times New Roman" panose="02020603050405020304" pitchFamily="18" charset="0"/>
              </a:rPr>
              <a:t>Phẩm</a:t>
            </a:r>
            <a:r>
              <a:rPr lang="en-US" sz="2700" b="1" dirty="0">
                <a:solidFill>
                  <a:schemeClr val="tx1"/>
                </a:solidFill>
                <a:latin typeface="#9Slide03 Ample" panose="02000000000000000000" pitchFamily="2" charset="0"/>
                <a:cs typeface="Times New Roman" panose="02020603050405020304" pitchFamily="18" charset="0"/>
              </a:rPr>
              <a:t> </a:t>
            </a:r>
            <a:r>
              <a:rPr lang="en-US" sz="2700" b="1" dirty="0" err="1">
                <a:solidFill>
                  <a:schemeClr val="tx1"/>
                </a:solidFill>
                <a:latin typeface="#9Slide03 Ample" panose="02000000000000000000" pitchFamily="2" charset="0"/>
                <a:cs typeface="Times New Roman" panose="02020603050405020304" pitchFamily="18" charset="0"/>
              </a:rPr>
              <a:t>chất</a:t>
            </a:r>
            <a:r>
              <a:rPr lang="en-US" sz="2700" b="1" dirty="0">
                <a:solidFill>
                  <a:schemeClr val="tx1"/>
                </a:solidFill>
                <a:latin typeface="#9Slide03 Ample" panose="02000000000000000000" pitchFamily="2" charset="0"/>
                <a:cs typeface="Times New Roman" panose="02020603050405020304" pitchFamily="18" charset="0"/>
              </a:rPr>
              <a:t> </a:t>
            </a:r>
            <a:r>
              <a:rPr lang="en-US" sz="2700" b="1" dirty="0" err="1">
                <a:solidFill>
                  <a:schemeClr val="tx1"/>
                </a:solidFill>
                <a:latin typeface="#9Slide03 Ample" panose="02000000000000000000" pitchFamily="2" charset="0"/>
                <a:cs typeface="Times New Roman" panose="02020603050405020304" pitchFamily="18" charset="0"/>
              </a:rPr>
              <a:t>tốt</a:t>
            </a:r>
            <a:r>
              <a:rPr lang="en-US" sz="2700" b="1" dirty="0">
                <a:solidFill>
                  <a:schemeClr val="tx1"/>
                </a:solidFill>
                <a:latin typeface="#9Slide03 Ample" panose="02000000000000000000" pitchFamily="2" charset="0"/>
                <a:cs typeface="Times New Roman" panose="02020603050405020304" pitchFamily="18" charset="0"/>
              </a:rPr>
              <a:t> </a:t>
            </a:r>
            <a:r>
              <a:rPr lang="en-US" sz="2700" b="1" dirty="0" err="1">
                <a:solidFill>
                  <a:schemeClr val="tx1"/>
                </a:solidFill>
                <a:latin typeface="#9Slide03 Ample" panose="02000000000000000000" pitchFamily="2" charset="0"/>
                <a:cs typeface="Times New Roman" panose="02020603050405020304" pitchFamily="18" charset="0"/>
              </a:rPr>
              <a:t>đẹp</a:t>
            </a:r>
            <a:endParaRPr lang="en-US" sz="2700" b="1" dirty="0">
              <a:latin typeface="#9Slide03 Ample"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14923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randombar(horizontal)">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horizont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randombar(horizontal)">
                                      <p:cBhvr>
                                        <p:cTn id="48" dur="500"/>
                                        <p:tgtEl>
                                          <p:spTgt spid="27"/>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randombar(horizont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P spid="22" grpId="0" animBg="1"/>
      <p:bldP spid="24" grpId="0" animBg="1"/>
      <p:bldP spid="26" grpId="0" animBg="1"/>
      <p:bldP spid="28" grpId="0" animBg="1"/>
      <p:bldP spid="29" grpId="0"/>
      <p:bldP spid="7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5">
            <a:extLst>
              <a:ext uri="{FF2B5EF4-FFF2-40B4-BE49-F238E27FC236}">
                <a16:creationId xmlns:a16="http://schemas.microsoft.com/office/drawing/2014/main" id="{98228A49-C2B5-4041-97B0-4CB8E7C3F560}"/>
              </a:ext>
            </a:extLst>
          </p:cNvPr>
          <p:cNvSpPr txBox="1">
            <a:spLocks/>
          </p:cNvSpPr>
          <p:nvPr/>
        </p:nvSpPr>
        <p:spPr>
          <a:xfrm>
            <a:off x="1197084" y="448298"/>
            <a:ext cx="9797831" cy="7078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dirty="0">
                <a:solidFill>
                  <a:srgbClr val="FF0000"/>
                </a:solidFill>
                <a:latin typeface="#9Slide05 SVNMercury Script" pitchFamily="2" charset="0"/>
              </a:rPr>
              <a:t>2. </a:t>
            </a:r>
            <a:r>
              <a:rPr lang="en-US" sz="3400" dirty="0" err="1">
                <a:solidFill>
                  <a:srgbClr val="FF0000"/>
                </a:solidFill>
                <a:latin typeface="#9Slide05 SVNMercury Script" pitchFamily="2" charset="0"/>
              </a:rPr>
              <a:t>Nhân</a:t>
            </a:r>
            <a:r>
              <a:rPr lang="en-US" sz="3400" dirty="0">
                <a:solidFill>
                  <a:srgbClr val="FF0000"/>
                </a:solidFill>
                <a:latin typeface="#9Slide05 SVNMercury Script" pitchFamily="2" charset="0"/>
              </a:rPr>
              <a:t> </a:t>
            </a:r>
            <a:r>
              <a:rPr lang="en-US" sz="3400" dirty="0" err="1">
                <a:solidFill>
                  <a:srgbClr val="FF0000"/>
                </a:solidFill>
                <a:latin typeface="#9Slide05 SVNMercury Script" pitchFamily="2" charset="0"/>
              </a:rPr>
              <a:t>vật</a:t>
            </a:r>
            <a:r>
              <a:rPr lang="en-US" sz="3400" dirty="0">
                <a:solidFill>
                  <a:srgbClr val="FF0000"/>
                </a:solidFill>
                <a:latin typeface="#9Slide05 SVNMercury Script" pitchFamily="2" charset="0"/>
              </a:rPr>
              <a:t> </a:t>
            </a:r>
            <a:r>
              <a:rPr lang="en-US" sz="3400" dirty="0" err="1">
                <a:solidFill>
                  <a:srgbClr val="FF0000"/>
                </a:solidFill>
                <a:latin typeface="#9Slide05 SVNMercury Script" pitchFamily="2" charset="0"/>
              </a:rPr>
              <a:t>Vũ</a:t>
            </a:r>
            <a:r>
              <a:rPr lang="en-US" sz="3400" dirty="0">
                <a:solidFill>
                  <a:srgbClr val="FF0000"/>
                </a:solidFill>
                <a:latin typeface="#9Slide05 SVNMercury Script" pitchFamily="2" charset="0"/>
              </a:rPr>
              <a:t> </a:t>
            </a:r>
            <a:r>
              <a:rPr lang="en-US" sz="3400" dirty="0" err="1">
                <a:solidFill>
                  <a:srgbClr val="FF0000"/>
                </a:solidFill>
                <a:latin typeface="#9Slide05 SVNMercury Script" pitchFamily="2" charset="0"/>
              </a:rPr>
              <a:t>Nương</a:t>
            </a:r>
            <a:endParaRPr lang="en-US" sz="3400" dirty="0">
              <a:solidFill>
                <a:srgbClr val="FF0000"/>
              </a:solidFill>
              <a:latin typeface="#9Slide05 SVNMercury Script" pitchFamily="2" charset="0"/>
            </a:endParaRPr>
          </a:p>
        </p:txBody>
      </p:sp>
      <p:grpSp>
        <p:nvGrpSpPr>
          <p:cNvPr id="5" name="Group 4">
            <a:extLst>
              <a:ext uri="{FF2B5EF4-FFF2-40B4-BE49-F238E27FC236}">
                <a16:creationId xmlns:a16="http://schemas.microsoft.com/office/drawing/2014/main" id="{2A31877C-AE2D-4DD3-8388-B5E62B6A6235}"/>
              </a:ext>
            </a:extLst>
          </p:cNvPr>
          <p:cNvGrpSpPr/>
          <p:nvPr/>
        </p:nvGrpSpPr>
        <p:grpSpPr>
          <a:xfrm>
            <a:off x="-57875" y="1481560"/>
            <a:ext cx="3761774" cy="4648833"/>
            <a:chOff x="0" y="1481560"/>
            <a:chExt cx="3761774" cy="4648833"/>
          </a:xfrm>
        </p:grpSpPr>
        <p:pic>
          <p:nvPicPr>
            <p:cNvPr id="2050" name="Picture 2" descr="ĐÓNG VAI VŨ NƯƠNG KỂ LẠI CUỘC ĐỜI MÌNH">
              <a:extLst>
                <a:ext uri="{FF2B5EF4-FFF2-40B4-BE49-F238E27FC236}">
                  <a16:creationId xmlns:a16="http://schemas.microsoft.com/office/drawing/2014/main" id="{C8A521A7-B7D2-43F5-8D4F-5B2A31A9B84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8070" t="14178" r="30721" b="23713"/>
            <a:stretch/>
          </p:blipFill>
          <p:spPr bwMode="auto">
            <a:xfrm>
              <a:off x="0" y="1481560"/>
              <a:ext cx="3645011" cy="3695218"/>
            </a:xfrm>
            <a:prstGeom prst="rect">
              <a:avLst/>
            </a:prstGeom>
            <a:noFill/>
            <a:extLst>
              <a:ext uri="{909E8E84-426E-40DD-AFC4-6F175D3DCCD1}">
                <a14:hiddenFill xmlns:a14="http://schemas.microsoft.com/office/drawing/2010/main">
                  <a:solidFill>
                    <a:srgbClr val="FFFFFF"/>
                  </a:solidFill>
                </a14:hiddenFill>
              </a:ext>
            </a:extLst>
          </p:spPr>
        </p:pic>
        <p:sp>
          <p:nvSpPr>
            <p:cNvPr id="6" name="9Slide.vn 5">
              <a:extLst>
                <a:ext uri="{FF2B5EF4-FFF2-40B4-BE49-F238E27FC236}">
                  <a16:creationId xmlns:a16="http://schemas.microsoft.com/office/drawing/2014/main" id="{67CAD7B2-7F32-4974-8941-FB89EC57F8C4}"/>
                </a:ext>
              </a:extLst>
            </p:cNvPr>
            <p:cNvSpPr txBox="1">
              <a:spLocks/>
            </p:cNvSpPr>
            <p:nvPr/>
          </p:nvSpPr>
          <p:spPr>
            <a:xfrm>
              <a:off x="116763" y="5176778"/>
              <a:ext cx="3645011" cy="95361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0070C0"/>
                  </a:solidFill>
                  <a:latin typeface="#9Slide03 Ample" panose="02000000000000000000" pitchFamily="2" charset="0"/>
                </a:rPr>
                <a:t>b/ </a:t>
              </a:r>
              <a:r>
                <a:rPr lang="en-US" sz="2800" dirty="0" err="1">
                  <a:solidFill>
                    <a:srgbClr val="0070C0"/>
                  </a:solidFill>
                  <a:latin typeface="#9Slide03 Ample" panose="02000000000000000000" pitchFamily="2" charset="0"/>
                </a:rPr>
                <a:t>Nguyên</a:t>
              </a:r>
              <a:r>
                <a:rPr lang="en-US" sz="2800" dirty="0">
                  <a:solidFill>
                    <a:srgbClr val="0070C0"/>
                  </a:solidFill>
                  <a:latin typeface="#9Slide03 Ample" panose="02000000000000000000" pitchFamily="2" charset="0"/>
                </a:rPr>
                <a:t> </a:t>
              </a:r>
              <a:r>
                <a:rPr lang="en-US" sz="2800" dirty="0" err="1">
                  <a:solidFill>
                    <a:srgbClr val="0070C0"/>
                  </a:solidFill>
                  <a:latin typeface="#9Slide03 Ample" panose="02000000000000000000" pitchFamily="2" charset="0"/>
                </a:rPr>
                <a:t>nhân</a:t>
              </a:r>
              <a:r>
                <a:rPr lang="en-US" sz="2800" dirty="0">
                  <a:solidFill>
                    <a:srgbClr val="0070C0"/>
                  </a:solidFill>
                  <a:latin typeface="#9Slide03 Ample" panose="02000000000000000000" pitchFamily="2" charset="0"/>
                </a:rPr>
                <a:t> </a:t>
              </a:r>
              <a:r>
                <a:rPr lang="en-US" sz="2800" dirty="0" err="1">
                  <a:solidFill>
                    <a:srgbClr val="0070C0"/>
                  </a:solidFill>
                  <a:latin typeface="#9Slide03 Ample" panose="02000000000000000000" pitchFamily="2" charset="0"/>
                </a:rPr>
                <a:t>dẫn</a:t>
              </a:r>
              <a:r>
                <a:rPr lang="en-US" sz="2800" dirty="0">
                  <a:solidFill>
                    <a:srgbClr val="0070C0"/>
                  </a:solidFill>
                  <a:latin typeface="#9Slide03 Ample" panose="02000000000000000000" pitchFamily="2" charset="0"/>
                </a:rPr>
                <a:t> </a:t>
              </a:r>
              <a:r>
                <a:rPr lang="en-US" sz="2800" dirty="0" err="1">
                  <a:solidFill>
                    <a:srgbClr val="0070C0"/>
                  </a:solidFill>
                  <a:latin typeface="#9Slide03 Ample" panose="02000000000000000000" pitchFamily="2" charset="0"/>
                </a:rPr>
                <a:t>đến</a:t>
              </a:r>
              <a:r>
                <a:rPr lang="en-US" sz="2800" dirty="0">
                  <a:solidFill>
                    <a:srgbClr val="0070C0"/>
                  </a:solidFill>
                  <a:latin typeface="#9Slide03 Ample" panose="02000000000000000000" pitchFamily="2" charset="0"/>
                </a:rPr>
                <a:t> bi </a:t>
              </a:r>
              <a:r>
                <a:rPr lang="en-US" sz="2800" dirty="0" err="1">
                  <a:solidFill>
                    <a:srgbClr val="0070C0"/>
                  </a:solidFill>
                  <a:latin typeface="#9Slide03 Ample" panose="02000000000000000000" pitchFamily="2" charset="0"/>
                </a:rPr>
                <a:t>kịch</a:t>
              </a:r>
              <a:endParaRPr lang="en-US" sz="2800" dirty="0">
                <a:solidFill>
                  <a:srgbClr val="0070C0"/>
                </a:solidFill>
                <a:latin typeface="#9Slide03 Ample" panose="02000000000000000000" pitchFamily="2" charset="0"/>
              </a:endParaRPr>
            </a:p>
          </p:txBody>
        </p:sp>
      </p:grpSp>
      <p:sp>
        <p:nvSpPr>
          <p:cNvPr id="8" name="Isosceles Triangle 7">
            <a:extLst>
              <a:ext uri="{FF2B5EF4-FFF2-40B4-BE49-F238E27FC236}">
                <a16:creationId xmlns:a16="http://schemas.microsoft.com/office/drawing/2014/main" id="{2B53C5BD-EBE9-470D-B80D-D3AA7B4FD230}"/>
              </a:ext>
            </a:extLst>
          </p:cNvPr>
          <p:cNvSpPr/>
          <p:nvPr/>
        </p:nvSpPr>
        <p:spPr>
          <a:xfrm>
            <a:off x="4534163" y="1452746"/>
            <a:ext cx="2749265" cy="2148143"/>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Rounded Corners 8">
            <a:extLst>
              <a:ext uri="{FF2B5EF4-FFF2-40B4-BE49-F238E27FC236}">
                <a16:creationId xmlns:a16="http://schemas.microsoft.com/office/drawing/2014/main" id="{021EDD08-D63A-4861-801C-BABE84D2D5E3}"/>
              </a:ext>
            </a:extLst>
          </p:cNvPr>
          <p:cNvSpPr/>
          <p:nvPr/>
        </p:nvSpPr>
        <p:spPr>
          <a:xfrm>
            <a:off x="5825399" y="1805521"/>
            <a:ext cx="6084950" cy="70788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err="1">
                <a:solidFill>
                  <a:schemeClr val="tx1"/>
                </a:solidFill>
                <a:latin typeface="#9Slide03 AmpleSoft" panose="02000000000000000000" pitchFamily="2" charset="0"/>
                <a:cs typeface="#9Slide03 Arima Madurai" panose="00000500000000000000" pitchFamily="2" charset="0"/>
              </a:rPr>
              <a:t>Lời</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nói</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ngây</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thơ</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của</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bé</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Đản</a:t>
            </a:r>
            <a:endParaRPr lang="en-SG" sz="2600" dirty="0">
              <a:solidFill>
                <a:schemeClr val="tx1"/>
              </a:solidFill>
              <a:latin typeface="#9Slide03 AmpleSoft" panose="02000000000000000000" pitchFamily="2"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EAC61102-254F-4D24-95E3-09539AE1E218}"/>
              </a:ext>
            </a:extLst>
          </p:cNvPr>
          <p:cNvSpPr/>
          <p:nvPr/>
        </p:nvSpPr>
        <p:spPr>
          <a:xfrm>
            <a:off x="5804624" y="2715159"/>
            <a:ext cx="6084950" cy="70788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chemeClr val="tx1"/>
                </a:solidFill>
                <a:latin typeface="#9Slide03 AmpleSoft" panose="02000000000000000000" pitchFamily="2" charset="0"/>
                <a:cs typeface="#9Slide03 Arima Madurai" panose="00000500000000000000" pitchFamily="2" charset="0"/>
              </a:rPr>
              <a:t>Tính</a:t>
            </a:r>
            <a:r>
              <a:rPr lang="en-US" sz="2600" b="1" dirty="0">
                <a:solidFill>
                  <a:schemeClr val="tx1"/>
                </a:solidFill>
                <a:latin typeface="#9Slide03 AmpleSoft" panose="02000000000000000000" pitchFamily="2" charset="0"/>
                <a:cs typeface="#9Slide03 Arima Madurai" panose="00000500000000000000" pitchFamily="2" charset="0"/>
              </a:rPr>
              <a:t> </a:t>
            </a:r>
            <a:r>
              <a:rPr lang="en-US" sz="2600" b="1" dirty="0" err="1">
                <a:solidFill>
                  <a:schemeClr val="tx1"/>
                </a:solidFill>
                <a:latin typeface="#9Slide03 AmpleSoft" panose="02000000000000000000" pitchFamily="2" charset="0"/>
                <a:cs typeface="#9Slide03 Arima Madurai" panose="00000500000000000000" pitchFamily="2" charset="0"/>
              </a:rPr>
              <a:t>đa</a:t>
            </a:r>
            <a:r>
              <a:rPr lang="en-US" sz="2600" b="1" dirty="0">
                <a:solidFill>
                  <a:schemeClr val="tx1"/>
                </a:solidFill>
                <a:latin typeface="#9Slide03 AmpleSoft" panose="02000000000000000000" pitchFamily="2" charset="0"/>
                <a:cs typeface="#9Slide03 Arima Madurai" panose="00000500000000000000" pitchFamily="2" charset="0"/>
              </a:rPr>
              <a:t> </a:t>
            </a:r>
            <a:r>
              <a:rPr lang="en-US" sz="2600" b="1" dirty="0" err="1">
                <a:solidFill>
                  <a:schemeClr val="tx1"/>
                </a:solidFill>
                <a:latin typeface="#9Slide03 AmpleSoft" panose="02000000000000000000" pitchFamily="2" charset="0"/>
                <a:cs typeface="#9Slide03 Arima Madurai" panose="00000500000000000000" pitchFamily="2" charset="0"/>
              </a:rPr>
              <a:t>nghi</a:t>
            </a:r>
            <a:r>
              <a:rPr lang="en-US" sz="2600" b="1" dirty="0">
                <a:solidFill>
                  <a:schemeClr val="tx1"/>
                </a:solidFill>
                <a:latin typeface="#9Slide03 AmpleSoft" panose="02000000000000000000" pitchFamily="2" charset="0"/>
                <a:cs typeface="#9Slide03 Arima Madurai" panose="00000500000000000000" pitchFamily="2" charset="0"/>
              </a:rPr>
              <a:t> </a:t>
            </a:r>
            <a:r>
              <a:rPr lang="en-US" sz="2600" b="1" dirty="0" err="1">
                <a:solidFill>
                  <a:schemeClr val="tx1"/>
                </a:solidFill>
                <a:latin typeface="#9Slide03 AmpleSoft" panose="02000000000000000000" pitchFamily="2" charset="0"/>
                <a:cs typeface="#9Slide03 Arima Madurai" panose="00000500000000000000" pitchFamily="2" charset="0"/>
              </a:rPr>
              <a:t>của</a:t>
            </a:r>
            <a:r>
              <a:rPr lang="en-US" sz="2600" b="1" dirty="0">
                <a:solidFill>
                  <a:schemeClr val="tx1"/>
                </a:solidFill>
                <a:latin typeface="#9Slide03 AmpleSoft" panose="02000000000000000000" pitchFamily="2" charset="0"/>
                <a:cs typeface="#9Slide03 Arima Madurai" panose="00000500000000000000" pitchFamily="2" charset="0"/>
              </a:rPr>
              <a:t> </a:t>
            </a:r>
            <a:r>
              <a:rPr lang="en-US" sz="2600" b="1" dirty="0" err="1">
                <a:solidFill>
                  <a:schemeClr val="tx1"/>
                </a:solidFill>
                <a:latin typeface="#9Slide03 AmpleSoft" panose="02000000000000000000" pitchFamily="2" charset="0"/>
                <a:cs typeface="#9Slide03 Arima Madurai" panose="00000500000000000000" pitchFamily="2" charset="0"/>
              </a:rPr>
              <a:t>Trương</a:t>
            </a:r>
            <a:r>
              <a:rPr lang="en-US" sz="2600" b="1" dirty="0">
                <a:solidFill>
                  <a:schemeClr val="tx1"/>
                </a:solidFill>
                <a:latin typeface="#9Slide03 AmpleSoft" panose="02000000000000000000" pitchFamily="2" charset="0"/>
                <a:cs typeface="#9Slide03 Arima Madurai" panose="00000500000000000000" pitchFamily="2" charset="0"/>
              </a:rPr>
              <a:t> </a:t>
            </a:r>
            <a:r>
              <a:rPr lang="en-US" sz="2600" b="1" dirty="0" err="1">
                <a:solidFill>
                  <a:schemeClr val="tx1"/>
                </a:solidFill>
                <a:latin typeface="#9Slide03 AmpleSoft" panose="02000000000000000000" pitchFamily="2" charset="0"/>
                <a:cs typeface="#9Slide03 Arima Madurai" panose="00000500000000000000" pitchFamily="2" charset="0"/>
              </a:rPr>
              <a:t>Sinh</a:t>
            </a:r>
            <a:endParaRPr lang="en-SG" sz="2600" b="1" dirty="0">
              <a:solidFill>
                <a:schemeClr val="tx1"/>
              </a:solidFill>
              <a:latin typeface="#9Slide03 AmpleSoft" panose="02000000000000000000" pitchFamily="2" charset="0"/>
              <a:cs typeface="#9Slide03 Arima Madurai" panose="00000500000000000000" pitchFamily="2" charset="0"/>
            </a:endParaRPr>
          </a:p>
        </p:txBody>
      </p:sp>
      <p:sp>
        <p:nvSpPr>
          <p:cNvPr id="11" name="TextBox 10">
            <a:extLst>
              <a:ext uri="{FF2B5EF4-FFF2-40B4-BE49-F238E27FC236}">
                <a16:creationId xmlns:a16="http://schemas.microsoft.com/office/drawing/2014/main" id="{C4D929A6-F663-4231-B1BC-7113AC47758E}"/>
              </a:ext>
            </a:extLst>
          </p:cNvPr>
          <p:cNvSpPr txBox="1"/>
          <p:nvPr/>
        </p:nvSpPr>
        <p:spPr>
          <a:xfrm rot="18096973">
            <a:off x="4052951" y="2052660"/>
            <a:ext cx="1799782" cy="584775"/>
          </a:xfrm>
          <a:prstGeom prst="rect">
            <a:avLst/>
          </a:prstGeom>
          <a:noFill/>
        </p:spPr>
        <p:txBody>
          <a:bodyPr wrap="square" rtlCol="0">
            <a:spAutoFit/>
          </a:bodyPr>
          <a:lstStyle/>
          <a:p>
            <a:r>
              <a:rPr lang="en-US" sz="3200" dirty="0" err="1">
                <a:solidFill>
                  <a:srgbClr val="7030A0"/>
                </a:solidFill>
                <a:latin typeface="#9Slide03 Ample" panose="02000000000000000000" pitchFamily="2" charset="0"/>
                <a:cs typeface="#9Slide03 Arima Madurai Black" panose="00000A00000000000000" pitchFamily="2" charset="0"/>
              </a:rPr>
              <a:t>Trực</a:t>
            </a:r>
            <a:r>
              <a:rPr lang="en-US" sz="3200" dirty="0">
                <a:solidFill>
                  <a:srgbClr val="7030A0"/>
                </a:solidFill>
                <a:latin typeface="#9Slide03 Ample" panose="02000000000000000000" pitchFamily="2" charset="0"/>
                <a:cs typeface="#9Slide03 Arima Madurai Black" panose="00000A00000000000000" pitchFamily="2" charset="0"/>
              </a:rPr>
              <a:t> </a:t>
            </a:r>
            <a:r>
              <a:rPr lang="en-US" sz="3200" dirty="0" err="1">
                <a:solidFill>
                  <a:srgbClr val="7030A0"/>
                </a:solidFill>
                <a:latin typeface="#9Slide03 Ample" panose="02000000000000000000" pitchFamily="2" charset="0"/>
                <a:cs typeface="#9Slide03 Arima Madurai Black" panose="00000A00000000000000" pitchFamily="2" charset="0"/>
              </a:rPr>
              <a:t>tiếp</a:t>
            </a:r>
            <a:endParaRPr lang="en-SG" sz="3200" dirty="0">
              <a:solidFill>
                <a:srgbClr val="7030A0"/>
              </a:solidFill>
              <a:latin typeface="#9Slide03 Ample" panose="02000000000000000000" pitchFamily="2" charset="0"/>
              <a:cs typeface="#9Slide03 Arima Madurai Black" panose="00000A00000000000000" pitchFamily="2" charset="0"/>
            </a:endParaRPr>
          </a:p>
        </p:txBody>
      </p:sp>
      <p:sp>
        <p:nvSpPr>
          <p:cNvPr id="12" name="Isosceles Triangle 11">
            <a:extLst>
              <a:ext uri="{FF2B5EF4-FFF2-40B4-BE49-F238E27FC236}">
                <a16:creationId xmlns:a16="http://schemas.microsoft.com/office/drawing/2014/main" id="{84C20337-805A-4AA2-942C-E97C1B6C4A68}"/>
              </a:ext>
            </a:extLst>
          </p:cNvPr>
          <p:cNvSpPr/>
          <p:nvPr/>
        </p:nvSpPr>
        <p:spPr>
          <a:xfrm>
            <a:off x="4450767" y="3827592"/>
            <a:ext cx="2749265" cy="2712323"/>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Rectangle: Rounded Corners 12">
            <a:extLst>
              <a:ext uri="{FF2B5EF4-FFF2-40B4-BE49-F238E27FC236}">
                <a16:creationId xmlns:a16="http://schemas.microsoft.com/office/drawing/2014/main" id="{7AA3020C-2BB2-4511-810C-BFE2264D98EE}"/>
              </a:ext>
            </a:extLst>
          </p:cNvPr>
          <p:cNvSpPr/>
          <p:nvPr/>
        </p:nvSpPr>
        <p:spPr>
          <a:xfrm>
            <a:off x="5803031" y="4016169"/>
            <a:ext cx="6084950" cy="70788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err="1">
                <a:solidFill>
                  <a:schemeClr val="tx1"/>
                </a:solidFill>
                <a:latin typeface="#9Slide03 AmpleSoft" panose="02000000000000000000" pitchFamily="2" charset="0"/>
                <a:cs typeface="#9Slide03 Arima Madurai" panose="00000500000000000000" pitchFamily="2" charset="0"/>
              </a:rPr>
              <a:t>Chế</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độ</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nam</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quyền</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độc</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đoán</a:t>
            </a:r>
            <a:endParaRPr lang="en-SG" sz="2600" dirty="0">
              <a:solidFill>
                <a:schemeClr val="tx1"/>
              </a:solidFill>
              <a:latin typeface="#9Slide03 AmpleSoft" panose="02000000000000000000" pitchFamily="2" charset="0"/>
              <a:cs typeface="#9Slide03 Arima Madurai" panose="00000500000000000000" pitchFamily="2" charset="0"/>
            </a:endParaRPr>
          </a:p>
        </p:txBody>
      </p:sp>
      <p:sp>
        <p:nvSpPr>
          <p:cNvPr id="14" name="TextBox 13">
            <a:extLst>
              <a:ext uri="{FF2B5EF4-FFF2-40B4-BE49-F238E27FC236}">
                <a16:creationId xmlns:a16="http://schemas.microsoft.com/office/drawing/2014/main" id="{F913B0BA-D9A9-43AE-88ED-AE746B4FBFF6}"/>
              </a:ext>
            </a:extLst>
          </p:cNvPr>
          <p:cNvSpPr txBox="1"/>
          <p:nvPr/>
        </p:nvSpPr>
        <p:spPr>
          <a:xfrm rot="17669264">
            <a:off x="3443698" y="4707984"/>
            <a:ext cx="2749264" cy="584775"/>
          </a:xfrm>
          <a:prstGeom prst="rect">
            <a:avLst/>
          </a:prstGeom>
          <a:noFill/>
        </p:spPr>
        <p:txBody>
          <a:bodyPr wrap="square" rtlCol="0">
            <a:spAutoFit/>
          </a:bodyPr>
          <a:lstStyle/>
          <a:p>
            <a:pPr algn="ctr"/>
            <a:r>
              <a:rPr lang="en-US" sz="3200" dirty="0" err="1">
                <a:solidFill>
                  <a:srgbClr val="7030A0"/>
                </a:solidFill>
                <a:latin typeface="#9Slide03 Ample" panose="02000000000000000000" pitchFamily="2" charset="0"/>
                <a:cs typeface="#9Slide03 Arima Madurai Black" panose="00000A00000000000000" pitchFamily="2" charset="0"/>
              </a:rPr>
              <a:t>Gián</a:t>
            </a:r>
            <a:r>
              <a:rPr lang="en-US" sz="3200" dirty="0">
                <a:solidFill>
                  <a:srgbClr val="7030A0"/>
                </a:solidFill>
                <a:latin typeface="#9Slide03 Ample" panose="02000000000000000000" pitchFamily="2" charset="0"/>
                <a:cs typeface="#9Slide03 Arima Madurai Black" panose="00000A00000000000000" pitchFamily="2" charset="0"/>
              </a:rPr>
              <a:t> </a:t>
            </a:r>
            <a:r>
              <a:rPr lang="en-US" sz="3200" dirty="0" err="1">
                <a:solidFill>
                  <a:srgbClr val="7030A0"/>
                </a:solidFill>
                <a:latin typeface="#9Slide03 Ample" panose="02000000000000000000" pitchFamily="2" charset="0"/>
                <a:cs typeface="#9Slide03 Arima Madurai Black" panose="00000A00000000000000" pitchFamily="2" charset="0"/>
              </a:rPr>
              <a:t>tiếp</a:t>
            </a:r>
            <a:endParaRPr lang="en-SG" sz="3200" dirty="0">
              <a:solidFill>
                <a:srgbClr val="7030A0"/>
              </a:solidFill>
              <a:latin typeface="#9Slide03 Ample" panose="02000000000000000000" pitchFamily="2" charset="0"/>
              <a:cs typeface="#9Slide03 Arima Madurai Black" panose="00000A00000000000000" pitchFamily="2" charset="0"/>
            </a:endParaRPr>
          </a:p>
        </p:txBody>
      </p:sp>
      <p:sp>
        <p:nvSpPr>
          <p:cNvPr id="15" name="Rectangle: Rounded Corners 14">
            <a:extLst>
              <a:ext uri="{FF2B5EF4-FFF2-40B4-BE49-F238E27FC236}">
                <a16:creationId xmlns:a16="http://schemas.microsoft.com/office/drawing/2014/main" id="{2CABA106-0C09-48C5-86DF-092849C5CCE3}"/>
              </a:ext>
            </a:extLst>
          </p:cNvPr>
          <p:cNvSpPr/>
          <p:nvPr/>
        </p:nvSpPr>
        <p:spPr>
          <a:xfrm>
            <a:off x="5803031" y="4884578"/>
            <a:ext cx="6084950" cy="70788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err="1">
                <a:solidFill>
                  <a:schemeClr val="tx1"/>
                </a:solidFill>
                <a:latin typeface="#9Slide03 AmpleSoft" panose="02000000000000000000" pitchFamily="2" charset="0"/>
                <a:cs typeface="#9Slide03 Arima Madurai" panose="00000500000000000000" pitchFamily="2" charset="0"/>
              </a:rPr>
              <a:t>Hôn</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nhân</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bất</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bình</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đẳng</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không</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tự</a:t>
            </a:r>
            <a:r>
              <a:rPr lang="en-US" sz="2600" dirty="0">
                <a:solidFill>
                  <a:schemeClr val="tx1"/>
                </a:solidFill>
                <a:latin typeface="#9Slide03 AmpleSoft" panose="02000000000000000000" pitchFamily="2" charset="0"/>
                <a:cs typeface="#9Slide03 Arima Madurai" panose="00000500000000000000" pitchFamily="2" charset="0"/>
              </a:rPr>
              <a:t> do</a:t>
            </a:r>
            <a:endParaRPr lang="en-SG" sz="2600" dirty="0">
              <a:solidFill>
                <a:schemeClr val="tx1"/>
              </a:solidFill>
              <a:latin typeface="#9Slide03 AmpleSoft" panose="02000000000000000000" pitchFamily="2" charset="0"/>
              <a:cs typeface="#9Slide03 Arima Madurai" panose="00000500000000000000" pitchFamily="2" charset="0"/>
            </a:endParaRPr>
          </a:p>
        </p:txBody>
      </p:sp>
      <p:sp>
        <p:nvSpPr>
          <p:cNvPr id="16" name="Rectangle: Rounded Corners 15">
            <a:extLst>
              <a:ext uri="{FF2B5EF4-FFF2-40B4-BE49-F238E27FC236}">
                <a16:creationId xmlns:a16="http://schemas.microsoft.com/office/drawing/2014/main" id="{33FCBACE-9F5D-4F02-8F26-80FA44231C26}"/>
              </a:ext>
            </a:extLst>
          </p:cNvPr>
          <p:cNvSpPr/>
          <p:nvPr/>
        </p:nvSpPr>
        <p:spPr>
          <a:xfrm>
            <a:off x="5803031" y="5719257"/>
            <a:ext cx="6084950" cy="70788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err="1">
                <a:solidFill>
                  <a:schemeClr val="tx1"/>
                </a:solidFill>
                <a:latin typeface="#9Slide03 AmpleSoft" panose="02000000000000000000" pitchFamily="2" charset="0"/>
                <a:cs typeface="#9Slide03 Arima Madurai" panose="00000500000000000000" pitchFamily="2" charset="0"/>
              </a:rPr>
              <a:t>Chiến</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tranh</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khiến</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gia</a:t>
            </a:r>
            <a:r>
              <a:rPr lang="en-US" sz="2600" dirty="0">
                <a:solidFill>
                  <a:schemeClr val="tx1"/>
                </a:solidFill>
                <a:latin typeface="#9Slide03 AmpleSoft" panose="02000000000000000000" pitchFamily="2" charset="0"/>
                <a:cs typeface="#9Slide03 Arima Madurai" panose="00000500000000000000" pitchFamily="2" charset="0"/>
              </a:rPr>
              <a:t> </a:t>
            </a:r>
            <a:r>
              <a:rPr lang="en-US" sz="2600" dirty="0" err="1">
                <a:solidFill>
                  <a:schemeClr val="tx1"/>
                </a:solidFill>
                <a:latin typeface="#9Slide03 AmpleSoft" panose="02000000000000000000" pitchFamily="2" charset="0"/>
                <a:cs typeface="#9Slide03 Arima Madurai" panose="00000500000000000000" pitchFamily="2" charset="0"/>
              </a:rPr>
              <a:t>đình</a:t>
            </a:r>
            <a:r>
              <a:rPr lang="en-US" sz="2600" dirty="0">
                <a:solidFill>
                  <a:schemeClr val="tx1"/>
                </a:solidFill>
                <a:latin typeface="#9Slide03 AmpleSoft" panose="02000000000000000000" pitchFamily="2" charset="0"/>
                <a:cs typeface="#9Slide03 Arima Madurai" panose="00000500000000000000" pitchFamily="2" charset="0"/>
              </a:rPr>
              <a:t> li </a:t>
            </a:r>
            <a:r>
              <a:rPr lang="en-US" sz="2600" dirty="0" err="1">
                <a:solidFill>
                  <a:schemeClr val="tx1"/>
                </a:solidFill>
                <a:latin typeface="#9Slide03 AmpleSoft" panose="02000000000000000000" pitchFamily="2" charset="0"/>
                <a:cs typeface="#9Slide03 Arima Madurai" panose="00000500000000000000" pitchFamily="2" charset="0"/>
              </a:rPr>
              <a:t>tán</a:t>
            </a:r>
            <a:endParaRPr lang="en-SG" sz="2600" dirty="0">
              <a:solidFill>
                <a:schemeClr val="tx1"/>
              </a:solidFill>
              <a:latin typeface="#9Slide03 AmpleSoft" panose="02000000000000000000" pitchFamily="2" charset="0"/>
              <a:cs typeface="#9Slide03 Arima Madurai" panose="00000500000000000000" pitchFamily="2" charset="0"/>
            </a:endParaRPr>
          </a:p>
        </p:txBody>
      </p:sp>
    </p:spTree>
    <p:extLst>
      <p:ext uri="{BB962C8B-B14F-4D97-AF65-F5344CB8AC3E}">
        <p14:creationId xmlns:p14="http://schemas.microsoft.com/office/powerpoint/2010/main" val="320318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p:bldP spid="12" grpId="0" animBg="1"/>
      <p:bldP spid="13" grpId="0" animBg="1"/>
      <p:bldP spid="14" grpId="0"/>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99EE3B-F504-4D18-8E65-685FF5344FA0}"/>
              </a:ext>
            </a:extLst>
          </p:cNvPr>
          <p:cNvSpPr/>
          <p:nvPr/>
        </p:nvSpPr>
        <p:spPr>
          <a:xfrm>
            <a:off x="6324598" y="1144988"/>
            <a:ext cx="4842512" cy="795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err="1">
                <a:solidFill>
                  <a:schemeClr val="bg1">
                    <a:lumMod val="10000"/>
                  </a:schemeClr>
                </a:solidFill>
                <a:latin typeface="#9Slide03 Ample" panose="02000000000000000000" pitchFamily="2" charset="0"/>
              </a:rPr>
              <a:t>Làm</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việc</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nhóm</a:t>
            </a:r>
            <a:endParaRPr lang="en-US" sz="2667" dirty="0">
              <a:solidFill>
                <a:schemeClr val="bg1">
                  <a:lumMod val="10000"/>
                </a:schemeClr>
              </a:solidFill>
              <a:latin typeface="#9Slide03 Ample" panose="02000000000000000000" pitchFamily="2" charset="0"/>
            </a:endParaRPr>
          </a:p>
        </p:txBody>
      </p:sp>
      <p:sp>
        <p:nvSpPr>
          <p:cNvPr id="5" name="Rectangle 4">
            <a:extLst>
              <a:ext uri="{FF2B5EF4-FFF2-40B4-BE49-F238E27FC236}">
                <a16:creationId xmlns:a16="http://schemas.microsoft.com/office/drawing/2014/main" id="{FD4AE30D-DB74-4735-879E-C66CF87B8E2F}"/>
              </a:ext>
            </a:extLst>
          </p:cNvPr>
          <p:cNvSpPr/>
          <p:nvPr/>
        </p:nvSpPr>
        <p:spPr>
          <a:xfrm>
            <a:off x="6324598" y="2867315"/>
            <a:ext cx="4842512" cy="795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err="1">
                <a:solidFill>
                  <a:schemeClr val="bg1">
                    <a:lumMod val="10000"/>
                  </a:schemeClr>
                </a:solidFill>
                <a:latin typeface="#9Slide03 Ample" panose="02000000000000000000" pitchFamily="2" charset="0"/>
              </a:rPr>
              <a:t>Hoàn</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thiện</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Phiếu</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học</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tập</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số</a:t>
            </a:r>
            <a:r>
              <a:rPr lang="en-US" sz="2667" dirty="0">
                <a:solidFill>
                  <a:schemeClr val="bg1">
                    <a:lumMod val="10000"/>
                  </a:schemeClr>
                </a:solidFill>
                <a:latin typeface="#9Slide03 Ample" panose="02000000000000000000" pitchFamily="2" charset="0"/>
              </a:rPr>
              <a:t> 4</a:t>
            </a:r>
          </a:p>
        </p:txBody>
      </p:sp>
      <p:sp>
        <p:nvSpPr>
          <p:cNvPr id="6" name="Rectangle 5">
            <a:extLst>
              <a:ext uri="{FF2B5EF4-FFF2-40B4-BE49-F238E27FC236}">
                <a16:creationId xmlns:a16="http://schemas.microsoft.com/office/drawing/2014/main" id="{20DFD605-B8F3-4BCA-BC35-29BCAE0A21AB}"/>
              </a:ext>
            </a:extLst>
          </p:cNvPr>
          <p:cNvSpPr/>
          <p:nvPr/>
        </p:nvSpPr>
        <p:spPr>
          <a:xfrm>
            <a:off x="6324598" y="4668300"/>
            <a:ext cx="4842512" cy="795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bg1">
                    <a:lumMod val="10000"/>
                  </a:schemeClr>
                </a:solidFill>
                <a:latin typeface="#9Slide03 Ample" panose="02000000000000000000" pitchFamily="2" charset="0"/>
              </a:rPr>
              <a:t>Chia </a:t>
            </a:r>
            <a:r>
              <a:rPr lang="en-US" sz="2667" dirty="0" err="1">
                <a:solidFill>
                  <a:schemeClr val="bg1">
                    <a:lumMod val="10000"/>
                  </a:schemeClr>
                </a:solidFill>
                <a:latin typeface="#9Slide03 Ample" panose="02000000000000000000" pitchFamily="2" charset="0"/>
              </a:rPr>
              <a:t>sẻ</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Phiếu</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với</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cả</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lớp</a:t>
            </a:r>
            <a:endParaRPr lang="en-US" sz="2667" dirty="0">
              <a:solidFill>
                <a:schemeClr val="bg1">
                  <a:lumMod val="10000"/>
                </a:schemeClr>
              </a:solidFill>
              <a:latin typeface="#9Slide03 Ample" panose="02000000000000000000" pitchFamily="2" charset="0"/>
            </a:endParaRPr>
          </a:p>
        </p:txBody>
      </p:sp>
      <p:pic>
        <p:nvPicPr>
          <p:cNvPr id="7" name="Picture 6">
            <a:extLst>
              <a:ext uri="{FF2B5EF4-FFF2-40B4-BE49-F238E27FC236}">
                <a16:creationId xmlns:a16="http://schemas.microsoft.com/office/drawing/2014/main" id="{918815A4-51A9-4704-9E02-C9C28F88B290}"/>
              </a:ext>
            </a:extLst>
          </p:cNvPr>
          <p:cNvPicPr>
            <a:picLocks noChangeAspect="1"/>
          </p:cNvPicPr>
          <p:nvPr/>
        </p:nvPicPr>
        <p:blipFill>
          <a:blip r:embed="rId3"/>
          <a:stretch>
            <a:fillRect/>
          </a:stretch>
        </p:blipFill>
        <p:spPr>
          <a:xfrm>
            <a:off x="1024890" y="268605"/>
            <a:ext cx="4459669" cy="6320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473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5">
            <a:extLst>
              <a:ext uri="{FF2B5EF4-FFF2-40B4-BE49-F238E27FC236}">
                <a16:creationId xmlns:a16="http://schemas.microsoft.com/office/drawing/2014/main" id="{EDD5E9E7-C122-4540-A3B7-F994D82F81BF}"/>
              </a:ext>
            </a:extLst>
          </p:cNvPr>
          <p:cNvSpPr txBox="1">
            <a:spLocks/>
          </p:cNvSpPr>
          <p:nvPr/>
        </p:nvSpPr>
        <p:spPr>
          <a:xfrm>
            <a:off x="3512862" y="137576"/>
            <a:ext cx="6834905" cy="70788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FF0000"/>
                </a:solidFill>
                <a:latin typeface="#9Slide05 SVNMercury Script" pitchFamily="2" charset="0"/>
              </a:rPr>
              <a:t>3. </a:t>
            </a:r>
            <a:r>
              <a:rPr lang="en-US" sz="3200" dirty="0" err="1">
                <a:solidFill>
                  <a:srgbClr val="FF0000"/>
                </a:solidFill>
                <a:latin typeface="#9Slide05 SVNMercury Script" pitchFamily="2" charset="0"/>
              </a:rPr>
              <a:t>Một</a:t>
            </a:r>
            <a:r>
              <a:rPr lang="en-US" sz="3200" dirty="0">
                <a:solidFill>
                  <a:srgbClr val="FF0000"/>
                </a:solidFill>
                <a:latin typeface="#9Slide05 SVNMercury Script" pitchFamily="2" charset="0"/>
              </a:rPr>
              <a:t> </a:t>
            </a:r>
            <a:r>
              <a:rPr lang="en-US" sz="3200" dirty="0" err="1">
                <a:solidFill>
                  <a:srgbClr val="FF0000"/>
                </a:solidFill>
                <a:latin typeface="#9Slide05 SVNMercury Script" pitchFamily="2" charset="0"/>
              </a:rPr>
              <a:t>số</a:t>
            </a:r>
            <a:r>
              <a:rPr lang="en-US" sz="3200" dirty="0">
                <a:solidFill>
                  <a:srgbClr val="FF0000"/>
                </a:solidFill>
                <a:latin typeface="#9Slide05 SVNMercury Script" pitchFamily="2" charset="0"/>
              </a:rPr>
              <a:t> </a:t>
            </a:r>
            <a:r>
              <a:rPr lang="en-US" sz="3200" dirty="0" err="1">
                <a:solidFill>
                  <a:srgbClr val="FF0000"/>
                </a:solidFill>
                <a:latin typeface="#9Slide05 SVNMercury Script" pitchFamily="2" charset="0"/>
              </a:rPr>
              <a:t>đặc</a:t>
            </a:r>
            <a:r>
              <a:rPr lang="en-US" sz="3200" dirty="0">
                <a:solidFill>
                  <a:srgbClr val="FF0000"/>
                </a:solidFill>
                <a:latin typeface="#9Slide05 SVNMercury Script" pitchFamily="2" charset="0"/>
              </a:rPr>
              <a:t> </a:t>
            </a:r>
            <a:r>
              <a:rPr lang="en-US" sz="3200" dirty="0" err="1">
                <a:solidFill>
                  <a:srgbClr val="FF0000"/>
                </a:solidFill>
                <a:latin typeface="#9Slide05 SVNMercury Script" pitchFamily="2" charset="0"/>
              </a:rPr>
              <a:t>sắc</a:t>
            </a:r>
            <a:r>
              <a:rPr lang="en-US" sz="3200" dirty="0">
                <a:solidFill>
                  <a:srgbClr val="FF0000"/>
                </a:solidFill>
                <a:latin typeface="#9Slide05 SVNMercury Script" pitchFamily="2" charset="0"/>
              </a:rPr>
              <a:t> </a:t>
            </a:r>
            <a:r>
              <a:rPr lang="en-US" sz="3200" dirty="0" err="1">
                <a:solidFill>
                  <a:srgbClr val="FF0000"/>
                </a:solidFill>
                <a:latin typeface="#9Slide05 SVNMercury Script" pitchFamily="2" charset="0"/>
              </a:rPr>
              <a:t>nghệ</a:t>
            </a:r>
            <a:r>
              <a:rPr lang="en-US" sz="3200" dirty="0">
                <a:solidFill>
                  <a:srgbClr val="FF0000"/>
                </a:solidFill>
                <a:latin typeface="#9Slide05 SVNMercury Script" pitchFamily="2" charset="0"/>
              </a:rPr>
              <a:t> </a:t>
            </a:r>
            <a:r>
              <a:rPr lang="en-US" sz="3200" dirty="0" err="1">
                <a:solidFill>
                  <a:srgbClr val="FF0000"/>
                </a:solidFill>
                <a:latin typeface="#9Slide05 SVNMercury Script" pitchFamily="2" charset="0"/>
              </a:rPr>
              <a:t>thuật</a:t>
            </a:r>
            <a:endParaRPr lang="en-US" sz="3200" dirty="0">
              <a:solidFill>
                <a:srgbClr val="FF0000"/>
              </a:solidFill>
              <a:latin typeface="#9Slide05 SVNMercury Script" pitchFamily="2" charset="0"/>
            </a:endParaRPr>
          </a:p>
        </p:txBody>
      </p:sp>
      <p:pic>
        <p:nvPicPr>
          <p:cNvPr id="7" name="Picture 6">
            <a:extLst>
              <a:ext uri="{FF2B5EF4-FFF2-40B4-BE49-F238E27FC236}">
                <a16:creationId xmlns:a16="http://schemas.microsoft.com/office/drawing/2014/main" id="{4E2890A4-E6AC-471E-9F38-97CCA597DF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1363" y="3796538"/>
            <a:ext cx="2590800" cy="3061462"/>
          </a:xfrm>
          <a:prstGeom prst="rect">
            <a:avLst/>
          </a:prstGeom>
        </p:spPr>
      </p:pic>
      <p:pic>
        <p:nvPicPr>
          <p:cNvPr id="9" name="Picture 8">
            <a:extLst>
              <a:ext uri="{FF2B5EF4-FFF2-40B4-BE49-F238E27FC236}">
                <a16:creationId xmlns:a16="http://schemas.microsoft.com/office/drawing/2014/main" id="{CF25DCBE-9083-49C3-AA73-420DBF21085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813" b="91094" l="2500" r="98438">
                        <a14:foregroundMark x1="3438" y1="70000" x2="47500" y2="86563"/>
                        <a14:foregroundMark x1="95625" y1="73594" x2="90938" y2="50000"/>
                        <a14:foregroundMark x1="90938" y1="50000" x2="90469" y2="49375"/>
                        <a14:foregroundMark x1="79219" y1="10781" x2="79219" y2="10781"/>
                        <a14:foregroundMark x1="28125" y1="7813" x2="28125" y2="7813"/>
                        <a14:foregroundMark x1="38281" y1="15000" x2="38281" y2="15000"/>
                        <a14:foregroundMark x1="38281" y1="15000" x2="40000" y2="13438"/>
                        <a14:foregroundMark x1="39844" y1="13125" x2="39063" y2="13125"/>
                        <a14:foregroundMark x1="46563" y1="21250" x2="46406" y2="21563"/>
                        <a14:foregroundMark x1="28438" y1="8594" x2="26719" y2="8125"/>
                        <a14:foregroundMark x1="26719" y1="8125" x2="27500" y2="11406"/>
                        <a14:foregroundMark x1="35156" y1="13438" x2="40938" y2="18125"/>
                        <a14:foregroundMark x1="42500" y1="19688" x2="47344" y2="24375"/>
                        <a14:foregroundMark x1="58125" y1="11719" x2="57188" y2="13281"/>
                        <a14:foregroundMark x1="56875" y1="9531" x2="56719" y2="12812"/>
                        <a14:foregroundMark x1="54219" y1="15469" x2="55781" y2="17969"/>
                        <a14:foregroundMark x1="53906" y1="20938" x2="54844" y2="24844"/>
                        <a14:foregroundMark x1="63750" y1="13438" x2="61563" y2="30156"/>
                        <a14:foregroundMark x1="70313" y1="17031" x2="65313" y2="32031"/>
                        <a14:foregroundMark x1="65156" y1="12188" x2="64688" y2="20000"/>
                        <a14:foregroundMark x1="59688" y1="19688" x2="65938" y2="27656"/>
                        <a14:foregroundMark x1="70000" y1="15937" x2="69844" y2="22188"/>
                        <a14:foregroundMark x1="67969" y1="15000" x2="69688" y2="20781"/>
                        <a14:foregroundMark x1="81250" y1="20781" x2="75313" y2="28438"/>
                        <a14:foregroundMark x1="80625" y1="19219" x2="82344" y2="19688"/>
                        <a14:foregroundMark x1="84375" y1="22500" x2="78594" y2="28594"/>
                        <a14:foregroundMark x1="78594" y1="28594" x2="78594" y2="28594"/>
                        <a14:foregroundMark x1="84688" y1="29063" x2="76875" y2="39375"/>
                        <a14:foregroundMark x1="84688" y1="36719" x2="82813" y2="46250"/>
                        <a14:foregroundMark x1="95625" y1="26406" x2="88750" y2="38750"/>
                        <a14:foregroundMark x1="96250" y1="40469" x2="97188" y2="47969"/>
                        <a14:foregroundMark x1="97969" y1="53906" x2="95938" y2="59375"/>
                        <a14:foregroundMark x1="92813" y1="86406" x2="98125" y2="80156"/>
                        <a14:foregroundMark x1="98125" y1="80156" x2="98438" y2="70469"/>
                        <a14:foregroundMark x1="42656" y1="39531" x2="53750" y2="46250"/>
                        <a14:foregroundMark x1="26563" y1="32344" x2="33438" y2="50625"/>
                        <a14:foregroundMark x1="6250" y1="18281" x2="7813" y2="20625"/>
                        <a14:foregroundMark x1="5000" y1="37188" x2="6094" y2="39375"/>
                        <a14:foregroundMark x1="7969" y1="45313" x2="16250" y2="56406"/>
                        <a14:foregroundMark x1="7187" y1="44219" x2="7969" y2="45313"/>
                        <a14:foregroundMark x1="15313" y1="45156" x2="11563" y2="57188"/>
                        <a14:foregroundMark x1="20156" y1="48750" x2="14844" y2="60156"/>
                        <a14:foregroundMark x1="14375" y1="44688" x2="14375" y2="44688"/>
                        <a14:foregroundMark x1="14375" y1="44688" x2="14375" y2="44688"/>
                        <a14:foregroundMark x1="6875" y1="43125" x2="6875" y2="43125"/>
                        <a14:foregroundMark x1="3438" y1="47500" x2="10781" y2="57656"/>
                        <a14:foregroundMark x1="2656" y1="74375" x2="9063" y2="78906"/>
                        <a14:foregroundMark x1="30625" y1="59219" x2="22188" y2="69844"/>
                        <a14:foregroundMark x1="94063" y1="22031" x2="95313" y2="23906"/>
                        <a14:foregroundMark x1="5469" y1="88594" x2="17500" y2="85625"/>
                        <a14:foregroundMark x1="17500" y1="85625" x2="17500" y2="85625"/>
                        <a14:foregroundMark x1="16250" y1="92031" x2="47188" y2="95313"/>
                        <a14:foregroundMark x1="47188" y1="95313" x2="87969" y2="91094"/>
                        <a14:foregroundMark x1="87969" y1="91094" x2="90938" y2="91094"/>
                      </a14:backgroundRemoval>
                    </a14:imgEffect>
                  </a14:imgLayer>
                </a14:imgProps>
              </a:ext>
              <a:ext uri="{28A0092B-C50C-407E-A947-70E740481C1C}">
                <a14:useLocalDpi xmlns:a14="http://schemas.microsoft.com/office/drawing/2010/main" val="0"/>
              </a:ext>
            </a:extLst>
          </a:blip>
          <a:stretch>
            <a:fillRect/>
          </a:stretch>
        </p:blipFill>
        <p:spPr>
          <a:xfrm flipH="1">
            <a:off x="-3" y="1175118"/>
            <a:ext cx="2436323" cy="2432952"/>
          </a:xfrm>
          <a:prstGeom prst="rect">
            <a:avLst/>
          </a:prstGeom>
        </p:spPr>
      </p:pic>
      <p:sp>
        <p:nvSpPr>
          <p:cNvPr id="13" name="Rectangle: Rounded Corners 12">
            <a:extLst>
              <a:ext uri="{FF2B5EF4-FFF2-40B4-BE49-F238E27FC236}">
                <a16:creationId xmlns:a16="http://schemas.microsoft.com/office/drawing/2014/main" id="{9CEE98B1-CD67-403C-833D-792B171284FA}"/>
              </a:ext>
            </a:extLst>
          </p:cNvPr>
          <p:cNvSpPr/>
          <p:nvPr/>
        </p:nvSpPr>
        <p:spPr>
          <a:xfrm>
            <a:off x="2974704" y="1261470"/>
            <a:ext cx="8646278" cy="650240"/>
          </a:xfrm>
          <a:custGeom>
            <a:avLst/>
            <a:gdLst>
              <a:gd name="connsiteX0" fmla="*/ 0 w 8646278"/>
              <a:gd name="connsiteY0" fmla="*/ 108376 h 650240"/>
              <a:gd name="connsiteX1" fmla="*/ 108376 w 8646278"/>
              <a:gd name="connsiteY1" fmla="*/ 0 h 650240"/>
              <a:gd name="connsiteX2" fmla="*/ 588211 w 8646278"/>
              <a:gd name="connsiteY2" fmla="*/ 0 h 650240"/>
              <a:gd name="connsiteX3" fmla="*/ 1320931 w 8646278"/>
              <a:gd name="connsiteY3" fmla="*/ 0 h 650240"/>
              <a:gd name="connsiteX4" fmla="*/ 1969356 w 8646278"/>
              <a:gd name="connsiteY4" fmla="*/ 0 h 650240"/>
              <a:gd name="connsiteX5" fmla="*/ 2786372 w 8646278"/>
              <a:gd name="connsiteY5" fmla="*/ 0 h 650240"/>
              <a:gd name="connsiteX6" fmla="*/ 3603387 w 8646278"/>
              <a:gd name="connsiteY6" fmla="*/ 0 h 650240"/>
              <a:gd name="connsiteX7" fmla="*/ 4167517 w 8646278"/>
              <a:gd name="connsiteY7" fmla="*/ 0 h 650240"/>
              <a:gd name="connsiteX8" fmla="*/ 4900237 w 8646278"/>
              <a:gd name="connsiteY8" fmla="*/ 0 h 650240"/>
              <a:gd name="connsiteX9" fmla="*/ 5464367 w 8646278"/>
              <a:gd name="connsiteY9" fmla="*/ 0 h 650240"/>
              <a:gd name="connsiteX10" fmla="*/ 6028497 w 8646278"/>
              <a:gd name="connsiteY10" fmla="*/ 0 h 650240"/>
              <a:gd name="connsiteX11" fmla="*/ 6592627 w 8646278"/>
              <a:gd name="connsiteY11" fmla="*/ 0 h 650240"/>
              <a:gd name="connsiteX12" fmla="*/ 6988166 w 8646278"/>
              <a:gd name="connsiteY12" fmla="*/ 0 h 650240"/>
              <a:gd name="connsiteX13" fmla="*/ 7720886 w 8646278"/>
              <a:gd name="connsiteY13" fmla="*/ 0 h 650240"/>
              <a:gd name="connsiteX14" fmla="*/ 8537902 w 8646278"/>
              <a:gd name="connsiteY14" fmla="*/ 0 h 650240"/>
              <a:gd name="connsiteX15" fmla="*/ 8646278 w 8646278"/>
              <a:gd name="connsiteY15" fmla="*/ 108376 h 650240"/>
              <a:gd name="connsiteX16" fmla="*/ 8646278 w 8646278"/>
              <a:gd name="connsiteY16" fmla="*/ 541864 h 650240"/>
              <a:gd name="connsiteX17" fmla="*/ 8537902 w 8646278"/>
              <a:gd name="connsiteY17" fmla="*/ 650240 h 650240"/>
              <a:gd name="connsiteX18" fmla="*/ 8142363 w 8646278"/>
              <a:gd name="connsiteY18" fmla="*/ 650240 h 650240"/>
              <a:gd name="connsiteX19" fmla="*/ 7409642 w 8646278"/>
              <a:gd name="connsiteY19" fmla="*/ 650240 h 650240"/>
              <a:gd name="connsiteX20" fmla="*/ 6761217 w 8646278"/>
              <a:gd name="connsiteY20" fmla="*/ 650240 h 650240"/>
              <a:gd name="connsiteX21" fmla="*/ 6281383 w 8646278"/>
              <a:gd name="connsiteY21" fmla="*/ 650240 h 650240"/>
              <a:gd name="connsiteX22" fmla="*/ 5548662 w 8646278"/>
              <a:gd name="connsiteY22" fmla="*/ 650240 h 650240"/>
              <a:gd name="connsiteX23" fmla="*/ 5068828 w 8646278"/>
              <a:gd name="connsiteY23" fmla="*/ 650240 h 650240"/>
              <a:gd name="connsiteX24" fmla="*/ 4420403 w 8646278"/>
              <a:gd name="connsiteY24" fmla="*/ 650240 h 650240"/>
              <a:gd name="connsiteX25" fmla="*/ 3771978 w 8646278"/>
              <a:gd name="connsiteY25" fmla="*/ 650240 h 650240"/>
              <a:gd name="connsiteX26" fmla="*/ 3376438 w 8646278"/>
              <a:gd name="connsiteY26" fmla="*/ 650240 h 650240"/>
              <a:gd name="connsiteX27" fmla="*/ 2728013 w 8646278"/>
              <a:gd name="connsiteY27" fmla="*/ 650240 h 650240"/>
              <a:gd name="connsiteX28" fmla="*/ 1910998 w 8646278"/>
              <a:gd name="connsiteY28" fmla="*/ 650240 h 650240"/>
              <a:gd name="connsiteX29" fmla="*/ 1178277 w 8646278"/>
              <a:gd name="connsiteY29" fmla="*/ 650240 h 650240"/>
              <a:gd name="connsiteX30" fmla="*/ 108376 w 8646278"/>
              <a:gd name="connsiteY30" fmla="*/ 650240 h 650240"/>
              <a:gd name="connsiteX31" fmla="*/ 0 w 8646278"/>
              <a:gd name="connsiteY31" fmla="*/ 541864 h 650240"/>
              <a:gd name="connsiteX32" fmla="*/ 0 w 8646278"/>
              <a:gd name="connsiteY32" fmla="*/ 108376 h 65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46278" h="650240" fill="none" extrusionOk="0">
                <a:moveTo>
                  <a:pt x="0" y="108376"/>
                </a:moveTo>
                <a:cubicBezTo>
                  <a:pt x="-3323" y="56292"/>
                  <a:pt x="60103" y="-2937"/>
                  <a:pt x="108376" y="0"/>
                </a:cubicBezTo>
                <a:cubicBezTo>
                  <a:pt x="204920" y="3693"/>
                  <a:pt x="348425" y="20642"/>
                  <a:pt x="588211" y="0"/>
                </a:cubicBezTo>
                <a:cubicBezTo>
                  <a:pt x="827998" y="-20642"/>
                  <a:pt x="1161544" y="-27743"/>
                  <a:pt x="1320931" y="0"/>
                </a:cubicBezTo>
                <a:cubicBezTo>
                  <a:pt x="1480318" y="27743"/>
                  <a:pt x="1679545" y="28142"/>
                  <a:pt x="1969356" y="0"/>
                </a:cubicBezTo>
                <a:cubicBezTo>
                  <a:pt x="2259167" y="-28142"/>
                  <a:pt x="2402634" y="-22388"/>
                  <a:pt x="2786372" y="0"/>
                </a:cubicBezTo>
                <a:cubicBezTo>
                  <a:pt x="3170110" y="22388"/>
                  <a:pt x="3436943" y="-39597"/>
                  <a:pt x="3603387" y="0"/>
                </a:cubicBezTo>
                <a:cubicBezTo>
                  <a:pt x="3769832" y="39597"/>
                  <a:pt x="3908704" y="-17456"/>
                  <a:pt x="4167517" y="0"/>
                </a:cubicBezTo>
                <a:cubicBezTo>
                  <a:pt x="4426330" y="17456"/>
                  <a:pt x="4685316" y="-4949"/>
                  <a:pt x="4900237" y="0"/>
                </a:cubicBezTo>
                <a:cubicBezTo>
                  <a:pt x="5115158" y="4949"/>
                  <a:pt x="5259386" y="-15654"/>
                  <a:pt x="5464367" y="0"/>
                </a:cubicBezTo>
                <a:cubicBezTo>
                  <a:pt x="5669348" y="15654"/>
                  <a:pt x="5866649" y="18687"/>
                  <a:pt x="6028497" y="0"/>
                </a:cubicBezTo>
                <a:cubicBezTo>
                  <a:pt x="6190345" y="-18687"/>
                  <a:pt x="6316048" y="9606"/>
                  <a:pt x="6592627" y="0"/>
                </a:cubicBezTo>
                <a:cubicBezTo>
                  <a:pt x="6869206" y="-9606"/>
                  <a:pt x="6850967" y="5347"/>
                  <a:pt x="6988166" y="0"/>
                </a:cubicBezTo>
                <a:cubicBezTo>
                  <a:pt x="7125365" y="-5347"/>
                  <a:pt x="7524279" y="-19103"/>
                  <a:pt x="7720886" y="0"/>
                </a:cubicBezTo>
                <a:cubicBezTo>
                  <a:pt x="7917493" y="19103"/>
                  <a:pt x="8138657" y="22824"/>
                  <a:pt x="8537902" y="0"/>
                </a:cubicBezTo>
                <a:cubicBezTo>
                  <a:pt x="8605223" y="541"/>
                  <a:pt x="8645015" y="49221"/>
                  <a:pt x="8646278" y="108376"/>
                </a:cubicBezTo>
                <a:cubicBezTo>
                  <a:pt x="8645282" y="298735"/>
                  <a:pt x="8627412" y="362936"/>
                  <a:pt x="8646278" y="541864"/>
                </a:cubicBezTo>
                <a:cubicBezTo>
                  <a:pt x="8647978" y="593674"/>
                  <a:pt x="8590869" y="649480"/>
                  <a:pt x="8537902" y="650240"/>
                </a:cubicBezTo>
                <a:cubicBezTo>
                  <a:pt x="8350459" y="646112"/>
                  <a:pt x="8299225" y="644812"/>
                  <a:pt x="8142363" y="650240"/>
                </a:cubicBezTo>
                <a:cubicBezTo>
                  <a:pt x="7985501" y="655668"/>
                  <a:pt x="7623979" y="636638"/>
                  <a:pt x="7409642" y="650240"/>
                </a:cubicBezTo>
                <a:cubicBezTo>
                  <a:pt x="7195305" y="663842"/>
                  <a:pt x="7070756" y="656221"/>
                  <a:pt x="6761217" y="650240"/>
                </a:cubicBezTo>
                <a:cubicBezTo>
                  <a:pt x="6451678" y="644259"/>
                  <a:pt x="6412669" y="639134"/>
                  <a:pt x="6281383" y="650240"/>
                </a:cubicBezTo>
                <a:cubicBezTo>
                  <a:pt x="6150097" y="661346"/>
                  <a:pt x="5854550" y="657565"/>
                  <a:pt x="5548662" y="650240"/>
                </a:cubicBezTo>
                <a:cubicBezTo>
                  <a:pt x="5242774" y="642915"/>
                  <a:pt x="5307668" y="670254"/>
                  <a:pt x="5068828" y="650240"/>
                </a:cubicBezTo>
                <a:cubicBezTo>
                  <a:pt x="4829988" y="630226"/>
                  <a:pt x="4646885" y="657787"/>
                  <a:pt x="4420403" y="650240"/>
                </a:cubicBezTo>
                <a:cubicBezTo>
                  <a:pt x="4193921" y="642693"/>
                  <a:pt x="3983886" y="671106"/>
                  <a:pt x="3771978" y="650240"/>
                </a:cubicBezTo>
                <a:cubicBezTo>
                  <a:pt x="3560070" y="629374"/>
                  <a:pt x="3481583" y="645780"/>
                  <a:pt x="3376438" y="650240"/>
                </a:cubicBezTo>
                <a:cubicBezTo>
                  <a:pt x="3271293" y="654700"/>
                  <a:pt x="2976187" y="647557"/>
                  <a:pt x="2728013" y="650240"/>
                </a:cubicBezTo>
                <a:cubicBezTo>
                  <a:pt x="2479839" y="652923"/>
                  <a:pt x="2083153" y="617367"/>
                  <a:pt x="1910998" y="650240"/>
                </a:cubicBezTo>
                <a:cubicBezTo>
                  <a:pt x="1738844" y="683113"/>
                  <a:pt x="1461924" y="671995"/>
                  <a:pt x="1178277" y="650240"/>
                </a:cubicBezTo>
                <a:cubicBezTo>
                  <a:pt x="894630" y="628485"/>
                  <a:pt x="478525" y="606497"/>
                  <a:pt x="108376" y="650240"/>
                </a:cubicBezTo>
                <a:cubicBezTo>
                  <a:pt x="36324" y="649133"/>
                  <a:pt x="-10528" y="602626"/>
                  <a:pt x="0" y="541864"/>
                </a:cubicBezTo>
                <a:cubicBezTo>
                  <a:pt x="13835" y="360527"/>
                  <a:pt x="14629" y="212219"/>
                  <a:pt x="0" y="108376"/>
                </a:cubicBezTo>
                <a:close/>
              </a:path>
              <a:path w="8646278" h="650240" stroke="0" extrusionOk="0">
                <a:moveTo>
                  <a:pt x="0" y="108376"/>
                </a:moveTo>
                <a:cubicBezTo>
                  <a:pt x="-5787" y="41448"/>
                  <a:pt x="40132" y="-2899"/>
                  <a:pt x="108376" y="0"/>
                </a:cubicBezTo>
                <a:cubicBezTo>
                  <a:pt x="292357" y="-20630"/>
                  <a:pt x="425046" y="19944"/>
                  <a:pt x="588211" y="0"/>
                </a:cubicBezTo>
                <a:cubicBezTo>
                  <a:pt x="751377" y="-19944"/>
                  <a:pt x="940431" y="17788"/>
                  <a:pt x="1152340" y="0"/>
                </a:cubicBezTo>
                <a:cubicBezTo>
                  <a:pt x="1364249" y="-17788"/>
                  <a:pt x="1478744" y="16300"/>
                  <a:pt x="1632175" y="0"/>
                </a:cubicBezTo>
                <a:cubicBezTo>
                  <a:pt x="1785607" y="-16300"/>
                  <a:pt x="2173917" y="40337"/>
                  <a:pt x="2449191" y="0"/>
                </a:cubicBezTo>
                <a:cubicBezTo>
                  <a:pt x="2724465" y="-40337"/>
                  <a:pt x="2792027" y="-30647"/>
                  <a:pt x="3097616" y="0"/>
                </a:cubicBezTo>
                <a:cubicBezTo>
                  <a:pt x="3403205" y="30647"/>
                  <a:pt x="3533582" y="28739"/>
                  <a:pt x="3746041" y="0"/>
                </a:cubicBezTo>
                <a:cubicBezTo>
                  <a:pt x="3958501" y="-28739"/>
                  <a:pt x="4039621" y="-16034"/>
                  <a:pt x="4310170" y="0"/>
                </a:cubicBezTo>
                <a:cubicBezTo>
                  <a:pt x="4580719" y="16034"/>
                  <a:pt x="4790351" y="22180"/>
                  <a:pt x="5042891" y="0"/>
                </a:cubicBezTo>
                <a:cubicBezTo>
                  <a:pt x="5295431" y="-22180"/>
                  <a:pt x="5469758" y="-31562"/>
                  <a:pt x="5691316" y="0"/>
                </a:cubicBezTo>
                <a:cubicBezTo>
                  <a:pt x="5912875" y="31562"/>
                  <a:pt x="6061661" y="-36064"/>
                  <a:pt x="6424036" y="0"/>
                </a:cubicBezTo>
                <a:cubicBezTo>
                  <a:pt x="6786411" y="36064"/>
                  <a:pt x="6720006" y="11540"/>
                  <a:pt x="6819576" y="0"/>
                </a:cubicBezTo>
                <a:cubicBezTo>
                  <a:pt x="6919146" y="-11540"/>
                  <a:pt x="7186715" y="-9082"/>
                  <a:pt x="7383705" y="0"/>
                </a:cubicBezTo>
                <a:cubicBezTo>
                  <a:pt x="7580695" y="9082"/>
                  <a:pt x="8262303" y="57380"/>
                  <a:pt x="8537902" y="0"/>
                </a:cubicBezTo>
                <a:cubicBezTo>
                  <a:pt x="8595522" y="-8531"/>
                  <a:pt x="8639693" y="44332"/>
                  <a:pt x="8646278" y="108376"/>
                </a:cubicBezTo>
                <a:cubicBezTo>
                  <a:pt x="8652907" y="261856"/>
                  <a:pt x="8644904" y="402084"/>
                  <a:pt x="8646278" y="541864"/>
                </a:cubicBezTo>
                <a:cubicBezTo>
                  <a:pt x="8644060" y="603103"/>
                  <a:pt x="8596100" y="646862"/>
                  <a:pt x="8537902" y="650240"/>
                </a:cubicBezTo>
                <a:cubicBezTo>
                  <a:pt x="8164329" y="678191"/>
                  <a:pt x="8081090" y="617038"/>
                  <a:pt x="7720886" y="650240"/>
                </a:cubicBezTo>
                <a:cubicBezTo>
                  <a:pt x="7360682" y="683442"/>
                  <a:pt x="7247755" y="622193"/>
                  <a:pt x="7072461" y="650240"/>
                </a:cubicBezTo>
                <a:cubicBezTo>
                  <a:pt x="6897168" y="678287"/>
                  <a:pt x="6649934" y="683534"/>
                  <a:pt x="6339741" y="650240"/>
                </a:cubicBezTo>
                <a:cubicBezTo>
                  <a:pt x="6029548" y="616946"/>
                  <a:pt x="5916342" y="672530"/>
                  <a:pt x="5691316" y="650240"/>
                </a:cubicBezTo>
                <a:cubicBezTo>
                  <a:pt x="5466291" y="627950"/>
                  <a:pt x="5377323" y="639363"/>
                  <a:pt x="5211481" y="650240"/>
                </a:cubicBezTo>
                <a:cubicBezTo>
                  <a:pt x="5045640" y="661117"/>
                  <a:pt x="4938240" y="632784"/>
                  <a:pt x="4815942" y="650240"/>
                </a:cubicBezTo>
                <a:cubicBezTo>
                  <a:pt x="4693644" y="667696"/>
                  <a:pt x="4340372" y="676219"/>
                  <a:pt x="4167517" y="650240"/>
                </a:cubicBezTo>
                <a:cubicBezTo>
                  <a:pt x="3994663" y="624261"/>
                  <a:pt x="3868229" y="622269"/>
                  <a:pt x="3603387" y="650240"/>
                </a:cubicBezTo>
                <a:cubicBezTo>
                  <a:pt x="3338545" y="678212"/>
                  <a:pt x="3193502" y="685021"/>
                  <a:pt x="2786372" y="650240"/>
                </a:cubicBezTo>
                <a:cubicBezTo>
                  <a:pt x="2379243" y="615459"/>
                  <a:pt x="2481678" y="628471"/>
                  <a:pt x="2306537" y="650240"/>
                </a:cubicBezTo>
                <a:cubicBezTo>
                  <a:pt x="2131397" y="672009"/>
                  <a:pt x="2002323" y="667886"/>
                  <a:pt x="1826702" y="650240"/>
                </a:cubicBezTo>
                <a:cubicBezTo>
                  <a:pt x="1651081" y="632594"/>
                  <a:pt x="1476207" y="666546"/>
                  <a:pt x="1178277" y="650240"/>
                </a:cubicBezTo>
                <a:cubicBezTo>
                  <a:pt x="880348" y="633934"/>
                  <a:pt x="547102" y="667527"/>
                  <a:pt x="108376" y="650240"/>
                </a:cubicBezTo>
                <a:cubicBezTo>
                  <a:pt x="50595" y="638345"/>
                  <a:pt x="-7749" y="597331"/>
                  <a:pt x="0" y="541864"/>
                </a:cubicBezTo>
                <a:cubicBezTo>
                  <a:pt x="14871" y="328952"/>
                  <a:pt x="4467" y="231033"/>
                  <a:pt x="0" y="108376"/>
                </a:cubicBezTo>
                <a:close/>
              </a:path>
            </a:pathLst>
          </a:custGeom>
          <a:solidFill>
            <a:srgbClr val="FFFFFF"/>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Phan Lang nằm mộng rồi thả rùa</a:t>
            </a:r>
            <a:endParaRPr lang="en-US"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6" name="Rectangle: Rounded Corners 15">
            <a:extLst>
              <a:ext uri="{FF2B5EF4-FFF2-40B4-BE49-F238E27FC236}">
                <a16:creationId xmlns:a16="http://schemas.microsoft.com/office/drawing/2014/main" id="{DADC6B27-5412-4C62-92D5-7963A848E9C9}"/>
              </a:ext>
            </a:extLst>
          </p:cNvPr>
          <p:cNvSpPr/>
          <p:nvPr/>
        </p:nvSpPr>
        <p:spPr>
          <a:xfrm>
            <a:off x="2974704" y="2091212"/>
            <a:ext cx="8646278" cy="646331"/>
          </a:xfrm>
          <a:custGeom>
            <a:avLst/>
            <a:gdLst>
              <a:gd name="connsiteX0" fmla="*/ 0 w 8646278"/>
              <a:gd name="connsiteY0" fmla="*/ 107724 h 646331"/>
              <a:gd name="connsiteX1" fmla="*/ 107724 w 8646278"/>
              <a:gd name="connsiteY1" fmla="*/ 0 h 646331"/>
              <a:gd name="connsiteX2" fmla="*/ 587633 w 8646278"/>
              <a:gd name="connsiteY2" fmla="*/ 0 h 646331"/>
              <a:gd name="connsiteX3" fmla="*/ 1320466 w 8646278"/>
              <a:gd name="connsiteY3" fmla="*/ 0 h 646331"/>
              <a:gd name="connsiteX4" fmla="*/ 1968992 w 8646278"/>
              <a:gd name="connsiteY4" fmla="*/ 0 h 646331"/>
              <a:gd name="connsiteX5" fmla="*/ 2786134 w 8646278"/>
              <a:gd name="connsiteY5" fmla="*/ 0 h 646331"/>
              <a:gd name="connsiteX6" fmla="*/ 3603276 w 8646278"/>
              <a:gd name="connsiteY6" fmla="*/ 0 h 646331"/>
              <a:gd name="connsiteX7" fmla="*/ 4167493 w 8646278"/>
              <a:gd name="connsiteY7" fmla="*/ 0 h 646331"/>
              <a:gd name="connsiteX8" fmla="*/ 4900327 w 8646278"/>
              <a:gd name="connsiteY8" fmla="*/ 0 h 646331"/>
              <a:gd name="connsiteX9" fmla="*/ 5464544 w 8646278"/>
              <a:gd name="connsiteY9" fmla="*/ 0 h 646331"/>
              <a:gd name="connsiteX10" fmla="*/ 6028761 w 8646278"/>
              <a:gd name="connsiteY10" fmla="*/ 0 h 646331"/>
              <a:gd name="connsiteX11" fmla="*/ 6592978 w 8646278"/>
              <a:gd name="connsiteY11" fmla="*/ 0 h 646331"/>
              <a:gd name="connsiteX12" fmla="*/ 6988578 w 8646278"/>
              <a:gd name="connsiteY12" fmla="*/ 0 h 646331"/>
              <a:gd name="connsiteX13" fmla="*/ 7721412 w 8646278"/>
              <a:gd name="connsiteY13" fmla="*/ 0 h 646331"/>
              <a:gd name="connsiteX14" fmla="*/ 8538554 w 8646278"/>
              <a:gd name="connsiteY14" fmla="*/ 0 h 646331"/>
              <a:gd name="connsiteX15" fmla="*/ 8646278 w 8646278"/>
              <a:gd name="connsiteY15" fmla="*/ 107724 h 646331"/>
              <a:gd name="connsiteX16" fmla="*/ 8646278 w 8646278"/>
              <a:gd name="connsiteY16" fmla="*/ 538607 h 646331"/>
              <a:gd name="connsiteX17" fmla="*/ 8538554 w 8646278"/>
              <a:gd name="connsiteY17" fmla="*/ 646331 h 646331"/>
              <a:gd name="connsiteX18" fmla="*/ 8142954 w 8646278"/>
              <a:gd name="connsiteY18" fmla="*/ 646331 h 646331"/>
              <a:gd name="connsiteX19" fmla="*/ 7410120 w 8646278"/>
              <a:gd name="connsiteY19" fmla="*/ 646331 h 646331"/>
              <a:gd name="connsiteX20" fmla="*/ 6761594 w 8646278"/>
              <a:gd name="connsiteY20" fmla="*/ 646331 h 646331"/>
              <a:gd name="connsiteX21" fmla="*/ 6281686 w 8646278"/>
              <a:gd name="connsiteY21" fmla="*/ 646331 h 646331"/>
              <a:gd name="connsiteX22" fmla="*/ 5548852 w 8646278"/>
              <a:gd name="connsiteY22" fmla="*/ 646331 h 646331"/>
              <a:gd name="connsiteX23" fmla="*/ 5068943 w 8646278"/>
              <a:gd name="connsiteY23" fmla="*/ 646331 h 646331"/>
              <a:gd name="connsiteX24" fmla="*/ 4420418 w 8646278"/>
              <a:gd name="connsiteY24" fmla="*/ 646331 h 646331"/>
              <a:gd name="connsiteX25" fmla="*/ 3771892 w 8646278"/>
              <a:gd name="connsiteY25" fmla="*/ 646331 h 646331"/>
              <a:gd name="connsiteX26" fmla="*/ 3376292 w 8646278"/>
              <a:gd name="connsiteY26" fmla="*/ 646331 h 646331"/>
              <a:gd name="connsiteX27" fmla="*/ 2727767 w 8646278"/>
              <a:gd name="connsiteY27" fmla="*/ 646331 h 646331"/>
              <a:gd name="connsiteX28" fmla="*/ 1910625 w 8646278"/>
              <a:gd name="connsiteY28" fmla="*/ 646331 h 646331"/>
              <a:gd name="connsiteX29" fmla="*/ 1177791 w 8646278"/>
              <a:gd name="connsiteY29" fmla="*/ 646331 h 646331"/>
              <a:gd name="connsiteX30" fmla="*/ 107724 w 8646278"/>
              <a:gd name="connsiteY30" fmla="*/ 646331 h 646331"/>
              <a:gd name="connsiteX31" fmla="*/ 0 w 8646278"/>
              <a:gd name="connsiteY31" fmla="*/ 538607 h 646331"/>
              <a:gd name="connsiteX32" fmla="*/ 0 w 8646278"/>
              <a:gd name="connsiteY32"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46278" h="646331" fill="none" extrusionOk="0">
                <a:moveTo>
                  <a:pt x="0" y="107724"/>
                </a:moveTo>
                <a:cubicBezTo>
                  <a:pt x="-5436" y="60942"/>
                  <a:pt x="62134" y="-3527"/>
                  <a:pt x="107724" y="0"/>
                </a:cubicBezTo>
                <a:cubicBezTo>
                  <a:pt x="302627" y="15350"/>
                  <a:pt x="424382" y="-5707"/>
                  <a:pt x="587633" y="0"/>
                </a:cubicBezTo>
                <a:cubicBezTo>
                  <a:pt x="750884" y="5707"/>
                  <a:pt x="991634" y="29387"/>
                  <a:pt x="1320466" y="0"/>
                </a:cubicBezTo>
                <a:cubicBezTo>
                  <a:pt x="1649298" y="-29387"/>
                  <a:pt x="1647985" y="8659"/>
                  <a:pt x="1968992" y="0"/>
                </a:cubicBezTo>
                <a:cubicBezTo>
                  <a:pt x="2289999" y="-8659"/>
                  <a:pt x="2411426" y="11251"/>
                  <a:pt x="2786134" y="0"/>
                </a:cubicBezTo>
                <a:cubicBezTo>
                  <a:pt x="3160842" y="-11251"/>
                  <a:pt x="3403697" y="-32170"/>
                  <a:pt x="3603276" y="0"/>
                </a:cubicBezTo>
                <a:cubicBezTo>
                  <a:pt x="3802855" y="32170"/>
                  <a:pt x="4008033" y="9436"/>
                  <a:pt x="4167493" y="0"/>
                </a:cubicBezTo>
                <a:cubicBezTo>
                  <a:pt x="4326953" y="-9436"/>
                  <a:pt x="4687784" y="-27244"/>
                  <a:pt x="4900327" y="0"/>
                </a:cubicBezTo>
                <a:cubicBezTo>
                  <a:pt x="5112870" y="27244"/>
                  <a:pt x="5298442" y="-8902"/>
                  <a:pt x="5464544" y="0"/>
                </a:cubicBezTo>
                <a:cubicBezTo>
                  <a:pt x="5630646" y="8902"/>
                  <a:pt x="5860475" y="-9806"/>
                  <a:pt x="6028761" y="0"/>
                </a:cubicBezTo>
                <a:cubicBezTo>
                  <a:pt x="6197047" y="9806"/>
                  <a:pt x="6379313" y="-663"/>
                  <a:pt x="6592978" y="0"/>
                </a:cubicBezTo>
                <a:cubicBezTo>
                  <a:pt x="6806643" y="663"/>
                  <a:pt x="6792002" y="12404"/>
                  <a:pt x="6988578" y="0"/>
                </a:cubicBezTo>
                <a:cubicBezTo>
                  <a:pt x="7185154" y="-12404"/>
                  <a:pt x="7448667" y="24822"/>
                  <a:pt x="7721412" y="0"/>
                </a:cubicBezTo>
                <a:cubicBezTo>
                  <a:pt x="7994157" y="-24822"/>
                  <a:pt x="8179098" y="11103"/>
                  <a:pt x="8538554" y="0"/>
                </a:cubicBezTo>
                <a:cubicBezTo>
                  <a:pt x="8608631" y="767"/>
                  <a:pt x="8634273" y="54874"/>
                  <a:pt x="8646278" y="107724"/>
                </a:cubicBezTo>
                <a:cubicBezTo>
                  <a:pt x="8643519" y="321760"/>
                  <a:pt x="8649766" y="365987"/>
                  <a:pt x="8646278" y="538607"/>
                </a:cubicBezTo>
                <a:cubicBezTo>
                  <a:pt x="8648256" y="588741"/>
                  <a:pt x="8596072" y="646113"/>
                  <a:pt x="8538554" y="646331"/>
                </a:cubicBezTo>
                <a:cubicBezTo>
                  <a:pt x="8362544" y="662782"/>
                  <a:pt x="8276950" y="629110"/>
                  <a:pt x="8142954" y="646331"/>
                </a:cubicBezTo>
                <a:cubicBezTo>
                  <a:pt x="8008958" y="663552"/>
                  <a:pt x="7728543" y="622507"/>
                  <a:pt x="7410120" y="646331"/>
                </a:cubicBezTo>
                <a:cubicBezTo>
                  <a:pt x="7091697" y="670155"/>
                  <a:pt x="6901165" y="645134"/>
                  <a:pt x="6761594" y="646331"/>
                </a:cubicBezTo>
                <a:cubicBezTo>
                  <a:pt x="6622023" y="647528"/>
                  <a:pt x="6386179" y="622466"/>
                  <a:pt x="6281686" y="646331"/>
                </a:cubicBezTo>
                <a:cubicBezTo>
                  <a:pt x="6177193" y="670196"/>
                  <a:pt x="5837105" y="673324"/>
                  <a:pt x="5548852" y="646331"/>
                </a:cubicBezTo>
                <a:cubicBezTo>
                  <a:pt x="5260599" y="619338"/>
                  <a:pt x="5232101" y="668022"/>
                  <a:pt x="5068943" y="646331"/>
                </a:cubicBezTo>
                <a:cubicBezTo>
                  <a:pt x="4905785" y="624640"/>
                  <a:pt x="4684125" y="628948"/>
                  <a:pt x="4420418" y="646331"/>
                </a:cubicBezTo>
                <a:cubicBezTo>
                  <a:pt x="4156712" y="663714"/>
                  <a:pt x="3938272" y="615832"/>
                  <a:pt x="3771892" y="646331"/>
                </a:cubicBezTo>
                <a:cubicBezTo>
                  <a:pt x="3605512" y="676830"/>
                  <a:pt x="3468918" y="651644"/>
                  <a:pt x="3376292" y="646331"/>
                </a:cubicBezTo>
                <a:cubicBezTo>
                  <a:pt x="3283666" y="641018"/>
                  <a:pt x="2888246" y="676100"/>
                  <a:pt x="2727767" y="646331"/>
                </a:cubicBezTo>
                <a:cubicBezTo>
                  <a:pt x="2567289" y="616562"/>
                  <a:pt x="2209860" y="625792"/>
                  <a:pt x="1910625" y="646331"/>
                </a:cubicBezTo>
                <a:cubicBezTo>
                  <a:pt x="1611390" y="666870"/>
                  <a:pt x="1355426" y="672756"/>
                  <a:pt x="1177791" y="646331"/>
                </a:cubicBezTo>
                <a:cubicBezTo>
                  <a:pt x="1000156" y="619906"/>
                  <a:pt x="386812" y="697376"/>
                  <a:pt x="107724" y="646331"/>
                </a:cubicBezTo>
                <a:cubicBezTo>
                  <a:pt x="39355" y="645525"/>
                  <a:pt x="-6589" y="598669"/>
                  <a:pt x="0" y="538607"/>
                </a:cubicBezTo>
                <a:cubicBezTo>
                  <a:pt x="-13285" y="324767"/>
                  <a:pt x="-19544" y="209600"/>
                  <a:pt x="0" y="107724"/>
                </a:cubicBezTo>
                <a:close/>
              </a:path>
              <a:path w="8646278" h="646331" stroke="0" extrusionOk="0">
                <a:moveTo>
                  <a:pt x="0" y="107724"/>
                </a:moveTo>
                <a:cubicBezTo>
                  <a:pt x="-7391" y="39195"/>
                  <a:pt x="43241" y="-1724"/>
                  <a:pt x="107724" y="0"/>
                </a:cubicBezTo>
                <a:cubicBezTo>
                  <a:pt x="322331" y="12183"/>
                  <a:pt x="487137" y="11828"/>
                  <a:pt x="587633" y="0"/>
                </a:cubicBezTo>
                <a:cubicBezTo>
                  <a:pt x="688129" y="-11828"/>
                  <a:pt x="952717" y="-4581"/>
                  <a:pt x="1151850" y="0"/>
                </a:cubicBezTo>
                <a:cubicBezTo>
                  <a:pt x="1350983" y="4581"/>
                  <a:pt x="1509413" y="17730"/>
                  <a:pt x="1631759" y="0"/>
                </a:cubicBezTo>
                <a:cubicBezTo>
                  <a:pt x="1754105" y="-17730"/>
                  <a:pt x="2124586" y="-12498"/>
                  <a:pt x="2448901" y="0"/>
                </a:cubicBezTo>
                <a:cubicBezTo>
                  <a:pt x="2773216" y="12498"/>
                  <a:pt x="2914153" y="-5462"/>
                  <a:pt x="3097426" y="0"/>
                </a:cubicBezTo>
                <a:cubicBezTo>
                  <a:pt x="3280700" y="5462"/>
                  <a:pt x="3496139" y="2997"/>
                  <a:pt x="3745951" y="0"/>
                </a:cubicBezTo>
                <a:cubicBezTo>
                  <a:pt x="3995764" y="-2997"/>
                  <a:pt x="4069993" y="12109"/>
                  <a:pt x="4310168" y="0"/>
                </a:cubicBezTo>
                <a:cubicBezTo>
                  <a:pt x="4550343" y="-12109"/>
                  <a:pt x="4838369" y="-36611"/>
                  <a:pt x="5043002" y="0"/>
                </a:cubicBezTo>
                <a:cubicBezTo>
                  <a:pt x="5247635" y="36611"/>
                  <a:pt x="5383508" y="5301"/>
                  <a:pt x="5691528" y="0"/>
                </a:cubicBezTo>
                <a:cubicBezTo>
                  <a:pt x="5999548" y="-5301"/>
                  <a:pt x="6269595" y="12520"/>
                  <a:pt x="6424361" y="0"/>
                </a:cubicBezTo>
                <a:cubicBezTo>
                  <a:pt x="6579127" y="-12520"/>
                  <a:pt x="6702957" y="-11581"/>
                  <a:pt x="6819962" y="0"/>
                </a:cubicBezTo>
                <a:cubicBezTo>
                  <a:pt x="6936967" y="11581"/>
                  <a:pt x="7124186" y="-17474"/>
                  <a:pt x="7384179" y="0"/>
                </a:cubicBezTo>
                <a:cubicBezTo>
                  <a:pt x="7644172" y="17474"/>
                  <a:pt x="8115001" y="-26907"/>
                  <a:pt x="8538554" y="0"/>
                </a:cubicBezTo>
                <a:cubicBezTo>
                  <a:pt x="8596155" y="-7227"/>
                  <a:pt x="8644030" y="46800"/>
                  <a:pt x="8646278" y="107724"/>
                </a:cubicBezTo>
                <a:cubicBezTo>
                  <a:pt x="8629482" y="300538"/>
                  <a:pt x="8650265" y="355323"/>
                  <a:pt x="8646278" y="538607"/>
                </a:cubicBezTo>
                <a:cubicBezTo>
                  <a:pt x="8643351" y="599929"/>
                  <a:pt x="8594045" y="638168"/>
                  <a:pt x="8538554" y="646331"/>
                </a:cubicBezTo>
                <a:cubicBezTo>
                  <a:pt x="8270747" y="649740"/>
                  <a:pt x="8110710" y="678535"/>
                  <a:pt x="7721412" y="646331"/>
                </a:cubicBezTo>
                <a:cubicBezTo>
                  <a:pt x="7332114" y="614127"/>
                  <a:pt x="7269732" y="660969"/>
                  <a:pt x="7072887" y="646331"/>
                </a:cubicBezTo>
                <a:cubicBezTo>
                  <a:pt x="6876042" y="631693"/>
                  <a:pt x="6565857" y="614861"/>
                  <a:pt x="6340053" y="646331"/>
                </a:cubicBezTo>
                <a:cubicBezTo>
                  <a:pt x="6114249" y="677801"/>
                  <a:pt x="5842328" y="643898"/>
                  <a:pt x="5691528" y="646331"/>
                </a:cubicBezTo>
                <a:cubicBezTo>
                  <a:pt x="5540728" y="648764"/>
                  <a:pt x="5348078" y="667606"/>
                  <a:pt x="5211619" y="646331"/>
                </a:cubicBezTo>
                <a:cubicBezTo>
                  <a:pt x="5075160" y="625056"/>
                  <a:pt x="4900427" y="664755"/>
                  <a:pt x="4816018" y="646331"/>
                </a:cubicBezTo>
                <a:cubicBezTo>
                  <a:pt x="4731609" y="627907"/>
                  <a:pt x="4371161" y="617325"/>
                  <a:pt x="4167493" y="646331"/>
                </a:cubicBezTo>
                <a:cubicBezTo>
                  <a:pt x="3963826" y="675337"/>
                  <a:pt x="3747415" y="636157"/>
                  <a:pt x="3603276" y="646331"/>
                </a:cubicBezTo>
                <a:cubicBezTo>
                  <a:pt x="3459137" y="656505"/>
                  <a:pt x="3046634" y="648853"/>
                  <a:pt x="2786134" y="646331"/>
                </a:cubicBezTo>
                <a:cubicBezTo>
                  <a:pt x="2525634" y="643809"/>
                  <a:pt x="2525980" y="649918"/>
                  <a:pt x="2306225" y="646331"/>
                </a:cubicBezTo>
                <a:cubicBezTo>
                  <a:pt x="2086470" y="642744"/>
                  <a:pt x="1982964" y="645606"/>
                  <a:pt x="1826316" y="646331"/>
                </a:cubicBezTo>
                <a:cubicBezTo>
                  <a:pt x="1669668" y="647056"/>
                  <a:pt x="1390035" y="663064"/>
                  <a:pt x="1177791" y="646331"/>
                </a:cubicBezTo>
                <a:cubicBezTo>
                  <a:pt x="965547" y="629598"/>
                  <a:pt x="339952" y="649414"/>
                  <a:pt x="107724" y="646331"/>
                </a:cubicBezTo>
                <a:cubicBezTo>
                  <a:pt x="48727" y="643479"/>
                  <a:pt x="-5995" y="594707"/>
                  <a:pt x="0" y="538607"/>
                </a:cubicBezTo>
                <a:cubicBezTo>
                  <a:pt x="2958" y="378316"/>
                  <a:pt x="54" y="278748"/>
                  <a:pt x="0" y="107724"/>
                </a:cubicBezTo>
                <a:close/>
              </a:path>
            </a:pathLst>
          </a:custGeom>
          <a:solidFill>
            <a:srgbClr val="FFFFFF"/>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Phan Lang lạc vào động rùa của Linh Phi, được đãi tiệc và gặp V</a:t>
            </a:r>
            <a:r>
              <a:rPr lang="en-US" sz="24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r>
              <a:rPr lang="vi-VN"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a:t>
            </a:r>
            <a:endParaRPr lang="en-US"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7" name="Rectangle: Rounded Corners 16">
            <a:extLst>
              <a:ext uri="{FF2B5EF4-FFF2-40B4-BE49-F238E27FC236}">
                <a16:creationId xmlns:a16="http://schemas.microsoft.com/office/drawing/2014/main" id="{CE7BD4F4-E3E8-41BE-A46D-42F033359CC9}"/>
              </a:ext>
            </a:extLst>
          </p:cNvPr>
          <p:cNvSpPr/>
          <p:nvPr/>
        </p:nvSpPr>
        <p:spPr>
          <a:xfrm>
            <a:off x="2974704" y="2961739"/>
            <a:ext cx="8646278" cy="646331"/>
          </a:xfrm>
          <a:custGeom>
            <a:avLst/>
            <a:gdLst>
              <a:gd name="connsiteX0" fmla="*/ 0 w 8646278"/>
              <a:gd name="connsiteY0" fmla="*/ 107724 h 646331"/>
              <a:gd name="connsiteX1" fmla="*/ 107724 w 8646278"/>
              <a:gd name="connsiteY1" fmla="*/ 0 h 646331"/>
              <a:gd name="connsiteX2" fmla="*/ 587633 w 8646278"/>
              <a:gd name="connsiteY2" fmla="*/ 0 h 646331"/>
              <a:gd name="connsiteX3" fmla="*/ 1320466 w 8646278"/>
              <a:gd name="connsiteY3" fmla="*/ 0 h 646331"/>
              <a:gd name="connsiteX4" fmla="*/ 1968992 w 8646278"/>
              <a:gd name="connsiteY4" fmla="*/ 0 h 646331"/>
              <a:gd name="connsiteX5" fmla="*/ 2786134 w 8646278"/>
              <a:gd name="connsiteY5" fmla="*/ 0 h 646331"/>
              <a:gd name="connsiteX6" fmla="*/ 3603276 w 8646278"/>
              <a:gd name="connsiteY6" fmla="*/ 0 h 646331"/>
              <a:gd name="connsiteX7" fmla="*/ 4167493 w 8646278"/>
              <a:gd name="connsiteY7" fmla="*/ 0 h 646331"/>
              <a:gd name="connsiteX8" fmla="*/ 4900327 w 8646278"/>
              <a:gd name="connsiteY8" fmla="*/ 0 h 646331"/>
              <a:gd name="connsiteX9" fmla="*/ 5464544 w 8646278"/>
              <a:gd name="connsiteY9" fmla="*/ 0 h 646331"/>
              <a:gd name="connsiteX10" fmla="*/ 6028761 w 8646278"/>
              <a:gd name="connsiteY10" fmla="*/ 0 h 646331"/>
              <a:gd name="connsiteX11" fmla="*/ 6592978 w 8646278"/>
              <a:gd name="connsiteY11" fmla="*/ 0 h 646331"/>
              <a:gd name="connsiteX12" fmla="*/ 6988578 w 8646278"/>
              <a:gd name="connsiteY12" fmla="*/ 0 h 646331"/>
              <a:gd name="connsiteX13" fmla="*/ 7721412 w 8646278"/>
              <a:gd name="connsiteY13" fmla="*/ 0 h 646331"/>
              <a:gd name="connsiteX14" fmla="*/ 8538554 w 8646278"/>
              <a:gd name="connsiteY14" fmla="*/ 0 h 646331"/>
              <a:gd name="connsiteX15" fmla="*/ 8646278 w 8646278"/>
              <a:gd name="connsiteY15" fmla="*/ 107724 h 646331"/>
              <a:gd name="connsiteX16" fmla="*/ 8646278 w 8646278"/>
              <a:gd name="connsiteY16" fmla="*/ 538607 h 646331"/>
              <a:gd name="connsiteX17" fmla="*/ 8538554 w 8646278"/>
              <a:gd name="connsiteY17" fmla="*/ 646331 h 646331"/>
              <a:gd name="connsiteX18" fmla="*/ 8142954 w 8646278"/>
              <a:gd name="connsiteY18" fmla="*/ 646331 h 646331"/>
              <a:gd name="connsiteX19" fmla="*/ 7410120 w 8646278"/>
              <a:gd name="connsiteY19" fmla="*/ 646331 h 646331"/>
              <a:gd name="connsiteX20" fmla="*/ 6761594 w 8646278"/>
              <a:gd name="connsiteY20" fmla="*/ 646331 h 646331"/>
              <a:gd name="connsiteX21" fmla="*/ 6281686 w 8646278"/>
              <a:gd name="connsiteY21" fmla="*/ 646331 h 646331"/>
              <a:gd name="connsiteX22" fmla="*/ 5548852 w 8646278"/>
              <a:gd name="connsiteY22" fmla="*/ 646331 h 646331"/>
              <a:gd name="connsiteX23" fmla="*/ 5068943 w 8646278"/>
              <a:gd name="connsiteY23" fmla="*/ 646331 h 646331"/>
              <a:gd name="connsiteX24" fmla="*/ 4420418 w 8646278"/>
              <a:gd name="connsiteY24" fmla="*/ 646331 h 646331"/>
              <a:gd name="connsiteX25" fmla="*/ 3771892 w 8646278"/>
              <a:gd name="connsiteY25" fmla="*/ 646331 h 646331"/>
              <a:gd name="connsiteX26" fmla="*/ 3376292 w 8646278"/>
              <a:gd name="connsiteY26" fmla="*/ 646331 h 646331"/>
              <a:gd name="connsiteX27" fmla="*/ 2727767 w 8646278"/>
              <a:gd name="connsiteY27" fmla="*/ 646331 h 646331"/>
              <a:gd name="connsiteX28" fmla="*/ 1910625 w 8646278"/>
              <a:gd name="connsiteY28" fmla="*/ 646331 h 646331"/>
              <a:gd name="connsiteX29" fmla="*/ 1177791 w 8646278"/>
              <a:gd name="connsiteY29" fmla="*/ 646331 h 646331"/>
              <a:gd name="connsiteX30" fmla="*/ 107724 w 8646278"/>
              <a:gd name="connsiteY30" fmla="*/ 646331 h 646331"/>
              <a:gd name="connsiteX31" fmla="*/ 0 w 8646278"/>
              <a:gd name="connsiteY31" fmla="*/ 538607 h 646331"/>
              <a:gd name="connsiteX32" fmla="*/ 0 w 8646278"/>
              <a:gd name="connsiteY32"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46278" h="646331" fill="none" extrusionOk="0">
                <a:moveTo>
                  <a:pt x="0" y="107724"/>
                </a:moveTo>
                <a:cubicBezTo>
                  <a:pt x="-5436" y="60942"/>
                  <a:pt x="62134" y="-3527"/>
                  <a:pt x="107724" y="0"/>
                </a:cubicBezTo>
                <a:cubicBezTo>
                  <a:pt x="302627" y="15350"/>
                  <a:pt x="424382" y="-5707"/>
                  <a:pt x="587633" y="0"/>
                </a:cubicBezTo>
                <a:cubicBezTo>
                  <a:pt x="750884" y="5707"/>
                  <a:pt x="991634" y="29387"/>
                  <a:pt x="1320466" y="0"/>
                </a:cubicBezTo>
                <a:cubicBezTo>
                  <a:pt x="1649298" y="-29387"/>
                  <a:pt x="1647985" y="8659"/>
                  <a:pt x="1968992" y="0"/>
                </a:cubicBezTo>
                <a:cubicBezTo>
                  <a:pt x="2289999" y="-8659"/>
                  <a:pt x="2411426" y="11251"/>
                  <a:pt x="2786134" y="0"/>
                </a:cubicBezTo>
                <a:cubicBezTo>
                  <a:pt x="3160842" y="-11251"/>
                  <a:pt x="3403697" y="-32170"/>
                  <a:pt x="3603276" y="0"/>
                </a:cubicBezTo>
                <a:cubicBezTo>
                  <a:pt x="3802855" y="32170"/>
                  <a:pt x="4008033" y="9436"/>
                  <a:pt x="4167493" y="0"/>
                </a:cubicBezTo>
                <a:cubicBezTo>
                  <a:pt x="4326953" y="-9436"/>
                  <a:pt x="4687784" y="-27244"/>
                  <a:pt x="4900327" y="0"/>
                </a:cubicBezTo>
                <a:cubicBezTo>
                  <a:pt x="5112870" y="27244"/>
                  <a:pt x="5298442" y="-8902"/>
                  <a:pt x="5464544" y="0"/>
                </a:cubicBezTo>
                <a:cubicBezTo>
                  <a:pt x="5630646" y="8902"/>
                  <a:pt x="5860475" y="-9806"/>
                  <a:pt x="6028761" y="0"/>
                </a:cubicBezTo>
                <a:cubicBezTo>
                  <a:pt x="6197047" y="9806"/>
                  <a:pt x="6379313" y="-663"/>
                  <a:pt x="6592978" y="0"/>
                </a:cubicBezTo>
                <a:cubicBezTo>
                  <a:pt x="6806643" y="663"/>
                  <a:pt x="6792002" y="12404"/>
                  <a:pt x="6988578" y="0"/>
                </a:cubicBezTo>
                <a:cubicBezTo>
                  <a:pt x="7185154" y="-12404"/>
                  <a:pt x="7448667" y="24822"/>
                  <a:pt x="7721412" y="0"/>
                </a:cubicBezTo>
                <a:cubicBezTo>
                  <a:pt x="7994157" y="-24822"/>
                  <a:pt x="8179098" y="11103"/>
                  <a:pt x="8538554" y="0"/>
                </a:cubicBezTo>
                <a:cubicBezTo>
                  <a:pt x="8608631" y="767"/>
                  <a:pt x="8634273" y="54874"/>
                  <a:pt x="8646278" y="107724"/>
                </a:cubicBezTo>
                <a:cubicBezTo>
                  <a:pt x="8643519" y="321760"/>
                  <a:pt x="8649766" y="365987"/>
                  <a:pt x="8646278" y="538607"/>
                </a:cubicBezTo>
                <a:cubicBezTo>
                  <a:pt x="8648256" y="588741"/>
                  <a:pt x="8596072" y="646113"/>
                  <a:pt x="8538554" y="646331"/>
                </a:cubicBezTo>
                <a:cubicBezTo>
                  <a:pt x="8362544" y="662782"/>
                  <a:pt x="8276950" y="629110"/>
                  <a:pt x="8142954" y="646331"/>
                </a:cubicBezTo>
                <a:cubicBezTo>
                  <a:pt x="8008958" y="663552"/>
                  <a:pt x="7728543" y="622507"/>
                  <a:pt x="7410120" y="646331"/>
                </a:cubicBezTo>
                <a:cubicBezTo>
                  <a:pt x="7091697" y="670155"/>
                  <a:pt x="6901165" y="645134"/>
                  <a:pt x="6761594" y="646331"/>
                </a:cubicBezTo>
                <a:cubicBezTo>
                  <a:pt x="6622023" y="647528"/>
                  <a:pt x="6386179" y="622466"/>
                  <a:pt x="6281686" y="646331"/>
                </a:cubicBezTo>
                <a:cubicBezTo>
                  <a:pt x="6177193" y="670196"/>
                  <a:pt x="5837105" y="673324"/>
                  <a:pt x="5548852" y="646331"/>
                </a:cubicBezTo>
                <a:cubicBezTo>
                  <a:pt x="5260599" y="619338"/>
                  <a:pt x="5232101" y="668022"/>
                  <a:pt x="5068943" y="646331"/>
                </a:cubicBezTo>
                <a:cubicBezTo>
                  <a:pt x="4905785" y="624640"/>
                  <a:pt x="4684125" y="628948"/>
                  <a:pt x="4420418" y="646331"/>
                </a:cubicBezTo>
                <a:cubicBezTo>
                  <a:pt x="4156712" y="663714"/>
                  <a:pt x="3938272" y="615832"/>
                  <a:pt x="3771892" y="646331"/>
                </a:cubicBezTo>
                <a:cubicBezTo>
                  <a:pt x="3605512" y="676830"/>
                  <a:pt x="3468918" y="651644"/>
                  <a:pt x="3376292" y="646331"/>
                </a:cubicBezTo>
                <a:cubicBezTo>
                  <a:pt x="3283666" y="641018"/>
                  <a:pt x="2888246" y="676100"/>
                  <a:pt x="2727767" y="646331"/>
                </a:cubicBezTo>
                <a:cubicBezTo>
                  <a:pt x="2567289" y="616562"/>
                  <a:pt x="2209860" y="625792"/>
                  <a:pt x="1910625" y="646331"/>
                </a:cubicBezTo>
                <a:cubicBezTo>
                  <a:pt x="1611390" y="666870"/>
                  <a:pt x="1355426" y="672756"/>
                  <a:pt x="1177791" y="646331"/>
                </a:cubicBezTo>
                <a:cubicBezTo>
                  <a:pt x="1000156" y="619906"/>
                  <a:pt x="386812" y="697376"/>
                  <a:pt x="107724" y="646331"/>
                </a:cubicBezTo>
                <a:cubicBezTo>
                  <a:pt x="39355" y="645525"/>
                  <a:pt x="-6589" y="598669"/>
                  <a:pt x="0" y="538607"/>
                </a:cubicBezTo>
                <a:cubicBezTo>
                  <a:pt x="-13285" y="324767"/>
                  <a:pt x="-19544" y="209600"/>
                  <a:pt x="0" y="107724"/>
                </a:cubicBezTo>
                <a:close/>
              </a:path>
              <a:path w="8646278" h="646331" stroke="0" extrusionOk="0">
                <a:moveTo>
                  <a:pt x="0" y="107724"/>
                </a:moveTo>
                <a:cubicBezTo>
                  <a:pt x="-7391" y="39195"/>
                  <a:pt x="43241" y="-1724"/>
                  <a:pt x="107724" y="0"/>
                </a:cubicBezTo>
                <a:cubicBezTo>
                  <a:pt x="322331" y="12183"/>
                  <a:pt x="487137" y="11828"/>
                  <a:pt x="587633" y="0"/>
                </a:cubicBezTo>
                <a:cubicBezTo>
                  <a:pt x="688129" y="-11828"/>
                  <a:pt x="952717" y="-4581"/>
                  <a:pt x="1151850" y="0"/>
                </a:cubicBezTo>
                <a:cubicBezTo>
                  <a:pt x="1350983" y="4581"/>
                  <a:pt x="1509413" y="17730"/>
                  <a:pt x="1631759" y="0"/>
                </a:cubicBezTo>
                <a:cubicBezTo>
                  <a:pt x="1754105" y="-17730"/>
                  <a:pt x="2124586" y="-12498"/>
                  <a:pt x="2448901" y="0"/>
                </a:cubicBezTo>
                <a:cubicBezTo>
                  <a:pt x="2773216" y="12498"/>
                  <a:pt x="2914153" y="-5462"/>
                  <a:pt x="3097426" y="0"/>
                </a:cubicBezTo>
                <a:cubicBezTo>
                  <a:pt x="3280700" y="5462"/>
                  <a:pt x="3496139" y="2997"/>
                  <a:pt x="3745951" y="0"/>
                </a:cubicBezTo>
                <a:cubicBezTo>
                  <a:pt x="3995764" y="-2997"/>
                  <a:pt x="4069993" y="12109"/>
                  <a:pt x="4310168" y="0"/>
                </a:cubicBezTo>
                <a:cubicBezTo>
                  <a:pt x="4550343" y="-12109"/>
                  <a:pt x="4838369" y="-36611"/>
                  <a:pt x="5043002" y="0"/>
                </a:cubicBezTo>
                <a:cubicBezTo>
                  <a:pt x="5247635" y="36611"/>
                  <a:pt x="5383508" y="5301"/>
                  <a:pt x="5691528" y="0"/>
                </a:cubicBezTo>
                <a:cubicBezTo>
                  <a:pt x="5999548" y="-5301"/>
                  <a:pt x="6269595" y="12520"/>
                  <a:pt x="6424361" y="0"/>
                </a:cubicBezTo>
                <a:cubicBezTo>
                  <a:pt x="6579127" y="-12520"/>
                  <a:pt x="6702957" y="-11581"/>
                  <a:pt x="6819962" y="0"/>
                </a:cubicBezTo>
                <a:cubicBezTo>
                  <a:pt x="6936967" y="11581"/>
                  <a:pt x="7124186" y="-17474"/>
                  <a:pt x="7384179" y="0"/>
                </a:cubicBezTo>
                <a:cubicBezTo>
                  <a:pt x="7644172" y="17474"/>
                  <a:pt x="8115001" y="-26907"/>
                  <a:pt x="8538554" y="0"/>
                </a:cubicBezTo>
                <a:cubicBezTo>
                  <a:pt x="8596155" y="-7227"/>
                  <a:pt x="8644030" y="46800"/>
                  <a:pt x="8646278" y="107724"/>
                </a:cubicBezTo>
                <a:cubicBezTo>
                  <a:pt x="8629482" y="300538"/>
                  <a:pt x="8650265" y="355323"/>
                  <a:pt x="8646278" y="538607"/>
                </a:cubicBezTo>
                <a:cubicBezTo>
                  <a:pt x="8643351" y="599929"/>
                  <a:pt x="8594045" y="638168"/>
                  <a:pt x="8538554" y="646331"/>
                </a:cubicBezTo>
                <a:cubicBezTo>
                  <a:pt x="8270747" y="649740"/>
                  <a:pt x="8110710" y="678535"/>
                  <a:pt x="7721412" y="646331"/>
                </a:cubicBezTo>
                <a:cubicBezTo>
                  <a:pt x="7332114" y="614127"/>
                  <a:pt x="7269732" y="660969"/>
                  <a:pt x="7072887" y="646331"/>
                </a:cubicBezTo>
                <a:cubicBezTo>
                  <a:pt x="6876042" y="631693"/>
                  <a:pt x="6565857" y="614861"/>
                  <a:pt x="6340053" y="646331"/>
                </a:cubicBezTo>
                <a:cubicBezTo>
                  <a:pt x="6114249" y="677801"/>
                  <a:pt x="5842328" y="643898"/>
                  <a:pt x="5691528" y="646331"/>
                </a:cubicBezTo>
                <a:cubicBezTo>
                  <a:pt x="5540728" y="648764"/>
                  <a:pt x="5348078" y="667606"/>
                  <a:pt x="5211619" y="646331"/>
                </a:cubicBezTo>
                <a:cubicBezTo>
                  <a:pt x="5075160" y="625056"/>
                  <a:pt x="4900427" y="664755"/>
                  <a:pt x="4816018" y="646331"/>
                </a:cubicBezTo>
                <a:cubicBezTo>
                  <a:pt x="4731609" y="627907"/>
                  <a:pt x="4371161" y="617325"/>
                  <a:pt x="4167493" y="646331"/>
                </a:cubicBezTo>
                <a:cubicBezTo>
                  <a:pt x="3963826" y="675337"/>
                  <a:pt x="3747415" y="636157"/>
                  <a:pt x="3603276" y="646331"/>
                </a:cubicBezTo>
                <a:cubicBezTo>
                  <a:pt x="3459137" y="656505"/>
                  <a:pt x="3046634" y="648853"/>
                  <a:pt x="2786134" y="646331"/>
                </a:cubicBezTo>
                <a:cubicBezTo>
                  <a:pt x="2525634" y="643809"/>
                  <a:pt x="2525980" y="649918"/>
                  <a:pt x="2306225" y="646331"/>
                </a:cubicBezTo>
                <a:cubicBezTo>
                  <a:pt x="2086470" y="642744"/>
                  <a:pt x="1982964" y="645606"/>
                  <a:pt x="1826316" y="646331"/>
                </a:cubicBezTo>
                <a:cubicBezTo>
                  <a:pt x="1669668" y="647056"/>
                  <a:pt x="1390035" y="663064"/>
                  <a:pt x="1177791" y="646331"/>
                </a:cubicBezTo>
                <a:cubicBezTo>
                  <a:pt x="965547" y="629598"/>
                  <a:pt x="339952" y="649414"/>
                  <a:pt x="107724" y="646331"/>
                </a:cubicBezTo>
                <a:cubicBezTo>
                  <a:pt x="48727" y="643479"/>
                  <a:pt x="-5995" y="594707"/>
                  <a:pt x="0" y="538607"/>
                </a:cubicBezTo>
                <a:cubicBezTo>
                  <a:pt x="2958" y="378316"/>
                  <a:pt x="54" y="278748"/>
                  <a:pt x="0" y="107724"/>
                </a:cubicBezTo>
                <a:close/>
              </a:path>
            </a:pathLst>
          </a:custGeom>
          <a:solidFill>
            <a:srgbClr val="FFFFFF"/>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Phan Lang được sứ giả của Linh Phi rẽ nước đưa về dương thế</a:t>
            </a:r>
            <a:endParaRPr lang="en-US"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9" name="Rectangle: Rounded Corners 18">
            <a:extLst>
              <a:ext uri="{FF2B5EF4-FFF2-40B4-BE49-F238E27FC236}">
                <a16:creationId xmlns:a16="http://schemas.microsoft.com/office/drawing/2014/main" id="{B111B235-2382-4962-99EC-A59160AEBF12}"/>
              </a:ext>
            </a:extLst>
          </p:cNvPr>
          <p:cNvSpPr/>
          <p:nvPr/>
        </p:nvSpPr>
        <p:spPr>
          <a:xfrm>
            <a:off x="538169" y="4077836"/>
            <a:ext cx="7992374" cy="646331"/>
          </a:xfrm>
          <a:custGeom>
            <a:avLst/>
            <a:gdLst>
              <a:gd name="connsiteX0" fmla="*/ 0 w 7992374"/>
              <a:gd name="connsiteY0" fmla="*/ 107724 h 646331"/>
              <a:gd name="connsiteX1" fmla="*/ 107724 w 7992374"/>
              <a:gd name="connsiteY1" fmla="*/ 0 h 646331"/>
              <a:gd name="connsiteX2" fmla="*/ 755801 w 7992374"/>
              <a:gd name="connsiteY2" fmla="*/ 0 h 646331"/>
              <a:gd name="connsiteX3" fmla="*/ 1326109 w 7992374"/>
              <a:gd name="connsiteY3" fmla="*/ 0 h 646331"/>
              <a:gd name="connsiteX4" fmla="*/ 2051956 w 7992374"/>
              <a:gd name="connsiteY4" fmla="*/ 0 h 646331"/>
              <a:gd name="connsiteX5" fmla="*/ 2700033 w 7992374"/>
              <a:gd name="connsiteY5" fmla="*/ 0 h 646331"/>
              <a:gd name="connsiteX6" fmla="*/ 3503648 w 7992374"/>
              <a:gd name="connsiteY6" fmla="*/ 0 h 646331"/>
              <a:gd name="connsiteX7" fmla="*/ 4307264 w 7992374"/>
              <a:gd name="connsiteY7" fmla="*/ 0 h 646331"/>
              <a:gd name="connsiteX8" fmla="*/ 4877572 w 7992374"/>
              <a:gd name="connsiteY8" fmla="*/ 0 h 646331"/>
              <a:gd name="connsiteX9" fmla="*/ 5603418 w 7992374"/>
              <a:gd name="connsiteY9" fmla="*/ 0 h 646331"/>
              <a:gd name="connsiteX10" fmla="*/ 6173726 w 7992374"/>
              <a:gd name="connsiteY10" fmla="*/ 0 h 646331"/>
              <a:gd name="connsiteX11" fmla="*/ 6744034 w 7992374"/>
              <a:gd name="connsiteY11" fmla="*/ 0 h 646331"/>
              <a:gd name="connsiteX12" fmla="*/ 7314342 w 7992374"/>
              <a:gd name="connsiteY12" fmla="*/ 0 h 646331"/>
              <a:gd name="connsiteX13" fmla="*/ 7884650 w 7992374"/>
              <a:gd name="connsiteY13" fmla="*/ 0 h 646331"/>
              <a:gd name="connsiteX14" fmla="*/ 7992374 w 7992374"/>
              <a:gd name="connsiteY14" fmla="*/ 107724 h 646331"/>
              <a:gd name="connsiteX15" fmla="*/ 7992374 w 7992374"/>
              <a:gd name="connsiteY15" fmla="*/ 538607 h 646331"/>
              <a:gd name="connsiteX16" fmla="*/ 7884650 w 7992374"/>
              <a:gd name="connsiteY16" fmla="*/ 646331 h 646331"/>
              <a:gd name="connsiteX17" fmla="*/ 7392111 w 7992374"/>
              <a:gd name="connsiteY17" fmla="*/ 646331 h 646331"/>
              <a:gd name="connsiteX18" fmla="*/ 6977342 w 7992374"/>
              <a:gd name="connsiteY18" fmla="*/ 646331 h 646331"/>
              <a:gd name="connsiteX19" fmla="*/ 6484803 w 7992374"/>
              <a:gd name="connsiteY19" fmla="*/ 646331 h 646331"/>
              <a:gd name="connsiteX20" fmla="*/ 5758957 w 7992374"/>
              <a:gd name="connsiteY20" fmla="*/ 646331 h 646331"/>
              <a:gd name="connsiteX21" fmla="*/ 5110880 w 7992374"/>
              <a:gd name="connsiteY21" fmla="*/ 646331 h 646331"/>
              <a:gd name="connsiteX22" fmla="*/ 4618341 w 7992374"/>
              <a:gd name="connsiteY22" fmla="*/ 646331 h 646331"/>
              <a:gd name="connsiteX23" fmla="*/ 3892495 w 7992374"/>
              <a:gd name="connsiteY23" fmla="*/ 646331 h 646331"/>
              <a:gd name="connsiteX24" fmla="*/ 3399956 w 7992374"/>
              <a:gd name="connsiteY24" fmla="*/ 646331 h 646331"/>
              <a:gd name="connsiteX25" fmla="*/ 2751879 w 7992374"/>
              <a:gd name="connsiteY25" fmla="*/ 646331 h 646331"/>
              <a:gd name="connsiteX26" fmla="*/ 2103802 w 7992374"/>
              <a:gd name="connsiteY26" fmla="*/ 646331 h 646331"/>
              <a:gd name="connsiteX27" fmla="*/ 1689032 w 7992374"/>
              <a:gd name="connsiteY27" fmla="*/ 646331 h 646331"/>
              <a:gd name="connsiteX28" fmla="*/ 1040955 w 7992374"/>
              <a:gd name="connsiteY28" fmla="*/ 646331 h 646331"/>
              <a:gd name="connsiteX29" fmla="*/ 107724 w 7992374"/>
              <a:gd name="connsiteY29" fmla="*/ 646331 h 646331"/>
              <a:gd name="connsiteX30" fmla="*/ 0 w 7992374"/>
              <a:gd name="connsiteY30" fmla="*/ 538607 h 646331"/>
              <a:gd name="connsiteX31" fmla="*/ 0 w 7992374"/>
              <a:gd name="connsiteY31"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92374" h="646331" fill="none" extrusionOk="0">
                <a:moveTo>
                  <a:pt x="0" y="107724"/>
                </a:moveTo>
                <a:cubicBezTo>
                  <a:pt x="5073" y="50227"/>
                  <a:pt x="41703" y="11136"/>
                  <a:pt x="107724" y="0"/>
                </a:cubicBezTo>
                <a:cubicBezTo>
                  <a:pt x="260610" y="-21926"/>
                  <a:pt x="435545" y="26425"/>
                  <a:pt x="755801" y="0"/>
                </a:cubicBezTo>
                <a:cubicBezTo>
                  <a:pt x="1076057" y="-26425"/>
                  <a:pt x="1197816" y="2913"/>
                  <a:pt x="1326109" y="0"/>
                </a:cubicBezTo>
                <a:cubicBezTo>
                  <a:pt x="1454402" y="-2913"/>
                  <a:pt x="1835435" y="11151"/>
                  <a:pt x="2051956" y="0"/>
                </a:cubicBezTo>
                <a:cubicBezTo>
                  <a:pt x="2268477" y="-11151"/>
                  <a:pt x="2410375" y="-3280"/>
                  <a:pt x="2700033" y="0"/>
                </a:cubicBezTo>
                <a:cubicBezTo>
                  <a:pt x="2989691" y="3280"/>
                  <a:pt x="3194904" y="27989"/>
                  <a:pt x="3503648" y="0"/>
                </a:cubicBezTo>
                <a:cubicBezTo>
                  <a:pt x="3812393" y="-27989"/>
                  <a:pt x="4020332" y="-22958"/>
                  <a:pt x="4307264" y="0"/>
                </a:cubicBezTo>
                <a:cubicBezTo>
                  <a:pt x="4594196" y="22958"/>
                  <a:pt x="4615827" y="-18715"/>
                  <a:pt x="4877572" y="0"/>
                </a:cubicBezTo>
                <a:cubicBezTo>
                  <a:pt x="5139317" y="18715"/>
                  <a:pt x="5383671" y="-11153"/>
                  <a:pt x="5603418" y="0"/>
                </a:cubicBezTo>
                <a:cubicBezTo>
                  <a:pt x="5823165" y="11153"/>
                  <a:pt x="5948820" y="-22045"/>
                  <a:pt x="6173726" y="0"/>
                </a:cubicBezTo>
                <a:cubicBezTo>
                  <a:pt x="6398632" y="22045"/>
                  <a:pt x="6467201" y="19637"/>
                  <a:pt x="6744034" y="0"/>
                </a:cubicBezTo>
                <a:cubicBezTo>
                  <a:pt x="7020867" y="-19637"/>
                  <a:pt x="7054842" y="6721"/>
                  <a:pt x="7314342" y="0"/>
                </a:cubicBezTo>
                <a:cubicBezTo>
                  <a:pt x="7573842" y="-6721"/>
                  <a:pt x="7694146" y="16245"/>
                  <a:pt x="7884650" y="0"/>
                </a:cubicBezTo>
                <a:cubicBezTo>
                  <a:pt x="7942382" y="5184"/>
                  <a:pt x="7994267" y="40150"/>
                  <a:pt x="7992374" y="107724"/>
                </a:cubicBezTo>
                <a:cubicBezTo>
                  <a:pt x="7993828" y="312441"/>
                  <a:pt x="7985584" y="331137"/>
                  <a:pt x="7992374" y="538607"/>
                </a:cubicBezTo>
                <a:cubicBezTo>
                  <a:pt x="7991867" y="607508"/>
                  <a:pt x="7945723" y="647246"/>
                  <a:pt x="7884650" y="646331"/>
                </a:cubicBezTo>
                <a:cubicBezTo>
                  <a:pt x="7760816" y="669936"/>
                  <a:pt x="7504254" y="627762"/>
                  <a:pt x="7392111" y="646331"/>
                </a:cubicBezTo>
                <a:cubicBezTo>
                  <a:pt x="7279968" y="664900"/>
                  <a:pt x="7142710" y="630599"/>
                  <a:pt x="6977342" y="646331"/>
                </a:cubicBezTo>
                <a:cubicBezTo>
                  <a:pt x="6811974" y="662063"/>
                  <a:pt x="6599155" y="633944"/>
                  <a:pt x="6484803" y="646331"/>
                </a:cubicBezTo>
                <a:cubicBezTo>
                  <a:pt x="6370451" y="658718"/>
                  <a:pt x="6080418" y="644059"/>
                  <a:pt x="5758957" y="646331"/>
                </a:cubicBezTo>
                <a:cubicBezTo>
                  <a:pt x="5437496" y="648603"/>
                  <a:pt x="5248601" y="625734"/>
                  <a:pt x="5110880" y="646331"/>
                </a:cubicBezTo>
                <a:cubicBezTo>
                  <a:pt x="4973159" y="666928"/>
                  <a:pt x="4814745" y="654064"/>
                  <a:pt x="4618341" y="646331"/>
                </a:cubicBezTo>
                <a:cubicBezTo>
                  <a:pt x="4421937" y="638598"/>
                  <a:pt x="4121679" y="618416"/>
                  <a:pt x="3892495" y="646331"/>
                </a:cubicBezTo>
                <a:cubicBezTo>
                  <a:pt x="3663311" y="674246"/>
                  <a:pt x="3559004" y="633344"/>
                  <a:pt x="3399956" y="646331"/>
                </a:cubicBezTo>
                <a:cubicBezTo>
                  <a:pt x="3240908" y="659318"/>
                  <a:pt x="2956294" y="622421"/>
                  <a:pt x="2751879" y="646331"/>
                </a:cubicBezTo>
                <a:cubicBezTo>
                  <a:pt x="2547464" y="670241"/>
                  <a:pt x="2405737" y="627474"/>
                  <a:pt x="2103802" y="646331"/>
                </a:cubicBezTo>
                <a:cubicBezTo>
                  <a:pt x="1801867" y="665188"/>
                  <a:pt x="1895731" y="637379"/>
                  <a:pt x="1689032" y="646331"/>
                </a:cubicBezTo>
                <a:cubicBezTo>
                  <a:pt x="1482333" y="655284"/>
                  <a:pt x="1312935" y="633626"/>
                  <a:pt x="1040955" y="646331"/>
                </a:cubicBezTo>
                <a:cubicBezTo>
                  <a:pt x="768975" y="659036"/>
                  <a:pt x="453468" y="654890"/>
                  <a:pt x="107724" y="646331"/>
                </a:cubicBezTo>
                <a:cubicBezTo>
                  <a:pt x="41362" y="645983"/>
                  <a:pt x="5967" y="601846"/>
                  <a:pt x="0" y="538607"/>
                </a:cubicBezTo>
                <a:cubicBezTo>
                  <a:pt x="17021" y="432415"/>
                  <a:pt x="8916" y="224146"/>
                  <a:pt x="0" y="107724"/>
                </a:cubicBezTo>
                <a:close/>
              </a:path>
              <a:path w="7992374" h="646331" stroke="0" extrusionOk="0">
                <a:moveTo>
                  <a:pt x="0" y="107724"/>
                </a:moveTo>
                <a:cubicBezTo>
                  <a:pt x="-7391" y="39195"/>
                  <a:pt x="43241" y="-1724"/>
                  <a:pt x="107724" y="0"/>
                </a:cubicBezTo>
                <a:cubicBezTo>
                  <a:pt x="256601" y="6569"/>
                  <a:pt x="476138" y="10027"/>
                  <a:pt x="600263" y="0"/>
                </a:cubicBezTo>
                <a:cubicBezTo>
                  <a:pt x="724388" y="-10027"/>
                  <a:pt x="920524" y="17408"/>
                  <a:pt x="1170571" y="0"/>
                </a:cubicBezTo>
                <a:cubicBezTo>
                  <a:pt x="1420618" y="-17408"/>
                  <a:pt x="1558616" y="24224"/>
                  <a:pt x="1663109" y="0"/>
                </a:cubicBezTo>
                <a:cubicBezTo>
                  <a:pt x="1767602" y="-24224"/>
                  <a:pt x="2136617" y="9529"/>
                  <a:pt x="2466725" y="0"/>
                </a:cubicBezTo>
                <a:cubicBezTo>
                  <a:pt x="2796833" y="-9529"/>
                  <a:pt x="2859353" y="6763"/>
                  <a:pt x="3114802" y="0"/>
                </a:cubicBezTo>
                <a:cubicBezTo>
                  <a:pt x="3370251" y="-6763"/>
                  <a:pt x="3479142" y="19971"/>
                  <a:pt x="3762879" y="0"/>
                </a:cubicBezTo>
                <a:cubicBezTo>
                  <a:pt x="4046616" y="-19971"/>
                  <a:pt x="4153877" y="-5578"/>
                  <a:pt x="4333187" y="0"/>
                </a:cubicBezTo>
                <a:cubicBezTo>
                  <a:pt x="4512497" y="5578"/>
                  <a:pt x="4777959" y="36205"/>
                  <a:pt x="5059034" y="0"/>
                </a:cubicBezTo>
                <a:cubicBezTo>
                  <a:pt x="5340109" y="-36205"/>
                  <a:pt x="5568787" y="15601"/>
                  <a:pt x="5707111" y="0"/>
                </a:cubicBezTo>
                <a:cubicBezTo>
                  <a:pt x="5845435" y="-15601"/>
                  <a:pt x="6126040" y="33045"/>
                  <a:pt x="6432957" y="0"/>
                </a:cubicBezTo>
                <a:cubicBezTo>
                  <a:pt x="6739874" y="-33045"/>
                  <a:pt x="6723231" y="17748"/>
                  <a:pt x="6847727" y="0"/>
                </a:cubicBezTo>
                <a:cubicBezTo>
                  <a:pt x="6972223" y="-17748"/>
                  <a:pt x="7390076" y="28636"/>
                  <a:pt x="7884650" y="0"/>
                </a:cubicBezTo>
                <a:cubicBezTo>
                  <a:pt x="7953430" y="6716"/>
                  <a:pt x="7993199" y="55243"/>
                  <a:pt x="7992374" y="107724"/>
                </a:cubicBezTo>
                <a:cubicBezTo>
                  <a:pt x="7976978" y="277541"/>
                  <a:pt x="8009537" y="358329"/>
                  <a:pt x="7992374" y="538607"/>
                </a:cubicBezTo>
                <a:cubicBezTo>
                  <a:pt x="7997016" y="607809"/>
                  <a:pt x="7956549" y="652190"/>
                  <a:pt x="7884650" y="646331"/>
                </a:cubicBezTo>
                <a:cubicBezTo>
                  <a:pt x="7744054" y="655069"/>
                  <a:pt x="7565389" y="649202"/>
                  <a:pt x="7469881" y="646331"/>
                </a:cubicBezTo>
                <a:cubicBezTo>
                  <a:pt x="7374373" y="643460"/>
                  <a:pt x="7059103" y="649591"/>
                  <a:pt x="6821803" y="646331"/>
                </a:cubicBezTo>
                <a:cubicBezTo>
                  <a:pt x="6584503" y="643071"/>
                  <a:pt x="6374653" y="668724"/>
                  <a:pt x="6173726" y="646331"/>
                </a:cubicBezTo>
                <a:cubicBezTo>
                  <a:pt x="5972799" y="623938"/>
                  <a:pt x="5699694" y="654247"/>
                  <a:pt x="5447880" y="646331"/>
                </a:cubicBezTo>
                <a:cubicBezTo>
                  <a:pt x="5196066" y="638415"/>
                  <a:pt x="5001759" y="660864"/>
                  <a:pt x="4799803" y="646331"/>
                </a:cubicBezTo>
                <a:cubicBezTo>
                  <a:pt x="4597847" y="631798"/>
                  <a:pt x="4466642" y="670413"/>
                  <a:pt x="4307264" y="646331"/>
                </a:cubicBezTo>
                <a:cubicBezTo>
                  <a:pt x="4147886" y="622249"/>
                  <a:pt x="4062634" y="646196"/>
                  <a:pt x="3892495" y="646331"/>
                </a:cubicBezTo>
                <a:cubicBezTo>
                  <a:pt x="3722356" y="646466"/>
                  <a:pt x="3515510" y="675841"/>
                  <a:pt x="3244417" y="646331"/>
                </a:cubicBezTo>
                <a:cubicBezTo>
                  <a:pt x="2973324" y="616821"/>
                  <a:pt x="2793998" y="664972"/>
                  <a:pt x="2674110" y="646331"/>
                </a:cubicBezTo>
                <a:cubicBezTo>
                  <a:pt x="2554222" y="627690"/>
                  <a:pt x="2250709" y="641924"/>
                  <a:pt x="1870494" y="646331"/>
                </a:cubicBezTo>
                <a:cubicBezTo>
                  <a:pt x="1490279" y="650738"/>
                  <a:pt x="1528677" y="647832"/>
                  <a:pt x="1377955" y="646331"/>
                </a:cubicBezTo>
                <a:cubicBezTo>
                  <a:pt x="1227233" y="644830"/>
                  <a:pt x="1093398" y="668881"/>
                  <a:pt x="885417" y="646331"/>
                </a:cubicBezTo>
                <a:cubicBezTo>
                  <a:pt x="677436" y="623781"/>
                  <a:pt x="448112" y="658442"/>
                  <a:pt x="107724" y="646331"/>
                </a:cubicBezTo>
                <a:cubicBezTo>
                  <a:pt x="58914" y="642839"/>
                  <a:pt x="-3331" y="603130"/>
                  <a:pt x="0" y="538607"/>
                </a:cubicBezTo>
                <a:cubicBezTo>
                  <a:pt x="-4717" y="393970"/>
                  <a:pt x="15406" y="294683"/>
                  <a:pt x="0" y="107724"/>
                </a:cubicBezTo>
                <a:close/>
              </a:path>
            </a:pathLst>
          </a:custGeom>
          <a:solidFill>
            <a:srgbClr val="FFFFFF"/>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Vũ Nương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được</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các</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tiên</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nữ</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rẽ</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đường</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cho</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xuống</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cung</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nước</a:t>
            </a:r>
            <a:endParaRPr lang="en-US"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20" name="Rectangle: Rounded Corners 19">
            <a:extLst>
              <a:ext uri="{FF2B5EF4-FFF2-40B4-BE49-F238E27FC236}">
                <a16:creationId xmlns:a16="http://schemas.microsoft.com/office/drawing/2014/main" id="{D4868BFB-A3DD-45C1-AFBA-2D9EC786EC0C}"/>
              </a:ext>
            </a:extLst>
          </p:cNvPr>
          <p:cNvSpPr/>
          <p:nvPr/>
        </p:nvSpPr>
        <p:spPr>
          <a:xfrm>
            <a:off x="538168" y="4948363"/>
            <a:ext cx="7992373" cy="646331"/>
          </a:xfrm>
          <a:custGeom>
            <a:avLst/>
            <a:gdLst>
              <a:gd name="connsiteX0" fmla="*/ 0 w 7992373"/>
              <a:gd name="connsiteY0" fmla="*/ 107724 h 646331"/>
              <a:gd name="connsiteX1" fmla="*/ 107724 w 7992373"/>
              <a:gd name="connsiteY1" fmla="*/ 0 h 646331"/>
              <a:gd name="connsiteX2" fmla="*/ 755801 w 7992373"/>
              <a:gd name="connsiteY2" fmla="*/ 0 h 646331"/>
              <a:gd name="connsiteX3" fmla="*/ 1326109 w 7992373"/>
              <a:gd name="connsiteY3" fmla="*/ 0 h 646331"/>
              <a:gd name="connsiteX4" fmla="*/ 2051955 w 7992373"/>
              <a:gd name="connsiteY4" fmla="*/ 0 h 646331"/>
              <a:gd name="connsiteX5" fmla="*/ 2700032 w 7992373"/>
              <a:gd name="connsiteY5" fmla="*/ 0 h 646331"/>
              <a:gd name="connsiteX6" fmla="*/ 3503648 w 7992373"/>
              <a:gd name="connsiteY6" fmla="*/ 0 h 646331"/>
              <a:gd name="connsiteX7" fmla="*/ 4307264 w 7992373"/>
              <a:gd name="connsiteY7" fmla="*/ 0 h 646331"/>
              <a:gd name="connsiteX8" fmla="*/ 4877571 w 7992373"/>
              <a:gd name="connsiteY8" fmla="*/ 0 h 646331"/>
              <a:gd name="connsiteX9" fmla="*/ 5603418 w 7992373"/>
              <a:gd name="connsiteY9" fmla="*/ 0 h 646331"/>
              <a:gd name="connsiteX10" fmla="*/ 6173726 w 7992373"/>
              <a:gd name="connsiteY10" fmla="*/ 0 h 646331"/>
              <a:gd name="connsiteX11" fmla="*/ 6744033 w 7992373"/>
              <a:gd name="connsiteY11" fmla="*/ 0 h 646331"/>
              <a:gd name="connsiteX12" fmla="*/ 7314341 w 7992373"/>
              <a:gd name="connsiteY12" fmla="*/ 0 h 646331"/>
              <a:gd name="connsiteX13" fmla="*/ 7884649 w 7992373"/>
              <a:gd name="connsiteY13" fmla="*/ 0 h 646331"/>
              <a:gd name="connsiteX14" fmla="*/ 7992373 w 7992373"/>
              <a:gd name="connsiteY14" fmla="*/ 107724 h 646331"/>
              <a:gd name="connsiteX15" fmla="*/ 7992373 w 7992373"/>
              <a:gd name="connsiteY15" fmla="*/ 538607 h 646331"/>
              <a:gd name="connsiteX16" fmla="*/ 7884649 w 7992373"/>
              <a:gd name="connsiteY16" fmla="*/ 646331 h 646331"/>
              <a:gd name="connsiteX17" fmla="*/ 7392110 w 7992373"/>
              <a:gd name="connsiteY17" fmla="*/ 646331 h 646331"/>
              <a:gd name="connsiteX18" fmla="*/ 6977341 w 7992373"/>
              <a:gd name="connsiteY18" fmla="*/ 646331 h 646331"/>
              <a:gd name="connsiteX19" fmla="*/ 6484803 w 7992373"/>
              <a:gd name="connsiteY19" fmla="*/ 646331 h 646331"/>
              <a:gd name="connsiteX20" fmla="*/ 5758956 w 7992373"/>
              <a:gd name="connsiteY20" fmla="*/ 646331 h 646331"/>
              <a:gd name="connsiteX21" fmla="*/ 5110879 w 7992373"/>
              <a:gd name="connsiteY21" fmla="*/ 646331 h 646331"/>
              <a:gd name="connsiteX22" fmla="*/ 4618341 w 7992373"/>
              <a:gd name="connsiteY22" fmla="*/ 646331 h 646331"/>
              <a:gd name="connsiteX23" fmla="*/ 3892494 w 7992373"/>
              <a:gd name="connsiteY23" fmla="*/ 646331 h 646331"/>
              <a:gd name="connsiteX24" fmla="*/ 3399956 w 7992373"/>
              <a:gd name="connsiteY24" fmla="*/ 646331 h 646331"/>
              <a:gd name="connsiteX25" fmla="*/ 2751879 w 7992373"/>
              <a:gd name="connsiteY25" fmla="*/ 646331 h 646331"/>
              <a:gd name="connsiteX26" fmla="*/ 2103801 w 7992373"/>
              <a:gd name="connsiteY26" fmla="*/ 646331 h 646331"/>
              <a:gd name="connsiteX27" fmla="*/ 1689032 w 7992373"/>
              <a:gd name="connsiteY27" fmla="*/ 646331 h 646331"/>
              <a:gd name="connsiteX28" fmla="*/ 1040955 w 7992373"/>
              <a:gd name="connsiteY28" fmla="*/ 646331 h 646331"/>
              <a:gd name="connsiteX29" fmla="*/ 107724 w 7992373"/>
              <a:gd name="connsiteY29" fmla="*/ 646331 h 646331"/>
              <a:gd name="connsiteX30" fmla="*/ 0 w 7992373"/>
              <a:gd name="connsiteY30" fmla="*/ 538607 h 646331"/>
              <a:gd name="connsiteX31" fmla="*/ 0 w 7992373"/>
              <a:gd name="connsiteY31"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92373" h="646331" fill="none" extrusionOk="0">
                <a:moveTo>
                  <a:pt x="0" y="107724"/>
                </a:moveTo>
                <a:cubicBezTo>
                  <a:pt x="5073" y="50227"/>
                  <a:pt x="41703" y="11136"/>
                  <a:pt x="107724" y="0"/>
                </a:cubicBezTo>
                <a:cubicBezTo>
                  <a:pt x="260610" y="-21926"/>
                  <a:pt x="435545" y="26425"/>
                  <a:pt x="755801" y="0"/>
                </a:cubicBezTo>
                <a:cubicBezTo>
                  <a:pt x="1076057" y="-26425"/>
                  <a:pt x="1197816" y="2913"/>
                  <a:pt x="1326109" y="0"/>
                </a:cubicBezTo>
                <a:cubicBezTo>
                  <a:pt x="1454402" y="-2913"/>
                  <a:pt x="1838912" y="11295"/>
                  <a:pt x="2051955" y="0"/>
                </a:cubicBezTo>
                <a:cubicBezTo>
                  <a:pt x="2264998" y="-11295"/>
                  <a:pt x="2410374" y="-3280"/>
                  <a:pt x="2700032" y="0"/>
                </a:cubicBezTo>
                <a:cubicBezTo>
                  <a:pt x="2989690" y="3280"/>
                  <a:pt x="3191020" y="27601"/>
                  <a:pt x="3503648" y="0"/>
                </a:cubicBezTo>
                <a:cubicBezTo>
                  <a:pt x="3816276" y="-27601"/>
                  <a:pt x="4020332" y="-22958"/>
                  <a:pt x="4307264" y="0"/>
                </a:cubicBezTo>
                <a:cubicBezTo>
                  <a:pt x="4594196" y="22958"/>
                  <a:pt x="4616621" y="-17738"/>
                  <a:pt x="4877571" y="0"/>
                </a:cubicBezTo>
                <a:cubicBezTo>
                  <a:pt x="5138521" y="17738"/>
                  <a:pt x="5377852" y="-14595"/>
                  <a:pt x="5603418" y="0"/>
                </a:cubicBezTo>
                <a:cubicBezTo>
                  <a:pt x="5828984" y="14595"/>
                  <a:pt x="5948820" y="-22045"/>
                  <a:pt x="6173726" y="0"/>
                </a:cubicBezTo>
                <a:cubicBezTo>
                  <a:pt x="6398632" y="22045"/>
                  <a:pt x="6467273" y="21244"/>
                  <a:pt x="6744033" y="0"/>
                </a:cubicBezTo>
                <a:cubicBezTo>
                  <a:pt x="7020793" y="-21244"/>
                  <a:pt x="7054841" y="6721"/>
                  <a:pt x="7314341" y="0"/>
                </a:cubicBezTo>
                <a:cubicBezTo>
                  <a:pt x="7573841" y="-6721"/>
                  <a:pt x="7694145" y="16245"/>
                  <a:pt x="7884649" y="0"/>
                </a:cubicBezTo>
                <a:cubicBezTo>
                  <a:pt x="7942381" y="5184"/>
                  <a:pt x="7994266" y="40150"/>
                  <a:pt x="7992373" y="107724"/>
                </a:cubicBezTo>
                <a:cubicBezTo>
                  <a:pt x="7993827" y="312441"/>
                  <a:pt x="7985583" y="331137"/>
                  <a:pt x="7992373" y="538607"/>
                </a:cubicBezTo>
                <a:cubicBezTo>
                  <a:pt x="7991866" y="607508"/>
                  <a:pt x="7945722" y="647246"/>
                  <a:pt x="7884649" y="646331"/>
                </a:cubicBezTo>
                <a:cubicBezTo>
                  <a:pt x="7760815" y="669936"/>
                  <a:pt x="7504253" y="627762"/>
                  <a:pt x="7392110" y="646331"/>
                </a:cubicBezTo>
                <a:cubicBezTo>
                  <a:pt x="7279967" y="664900"/>
                  <a:pt x="7142709" y="630599"/>
                  <a:pt x="6977341" y="646331"/>
                </a:cubicBezTo>
                <a:cubicBezTo>
                  <a:pt x="6811973" y="662063"/>
                  <a:pt x="6593207" y="632537"/>
                  <a:pt x="6484803" y="646331"/>
                </a:cubicBezTo>
                <a:cubicBezTo>
                  <a:pt x="6376399" y="660125"/>
                  <a:pt x="6083311" y="649205"/>
                  <a:pt x="5758956" y="646331"/>
                </a:cubicBezTo>
                <a:cubicBezTo>
                  <a:pt x="5434601" y="643457"/>
                  <a:pt x="5248600" y="625734"/>
                  <a:pt x="5110879" y="646331"/>
                </a:cubicBezTo>
                <a:cubicBezTo>
                  <a:pt x="4973158" y="666928"/>
                  <a:pt x="4811307" y="652336"/>
                  <a:pt x="4618341" y="646331"/>
                </a:cubicBezTo>
                <a:cubicBezTo>
                  <a:pt x="4425375" y="640326"/>
                  <a:pt x="4127413" y="618592"/>
                  <a:pt x="3892494" y="646331"/>
                </a:cubicBezTo>
                <a:cubicBezTo>
                  <a:pt x="3657575" y="674070"/>
                  <a:pt x="3552506" y="627088"/>
                  <a:pt x="3399956" y="646331"/>
                </a:cubicBezTo>
                <a:cubicBezTo>
                  <a:pt x="3247406" y="665574"/>
                  <a:pt x="2956294" y="622421"/>
                  <a:pt x="2751879" y="646331"/>
                </a:cubicBezTo>
                <a:cubicBezTo>
                  <a:pt x="2547464" y="670241"/>
                  <a:pt x="2411068" y="628892"/>
                  <a:pt x="2103801" y="646331"/>
                </a:cubicBezTo>
                <a:cubicBezTo>
                  <a:pt x="1796534" y="663770"/>
                  <a:pt x="1890271" y="635966"/>
                  <a:pt x="1689032" y="646331"/>
                </a:cubicBezTo>
                <a:cubicBezTo>
                  <a:pt x="1487793" y="656696"/>
                  <a:pt x="1312935" y="633626"/>
                  <a:pt x="1040955" y="646331"/>
                </a:cubicBezTo>
                <a:cubicBezTo>
                  <a:pt x="768975" y="659036"/>
                  <a:pt x="453468" y="654890"/>
                  <a:pt x="107724" y="646331"/>
                </a:cubicBezTo>
                <a:cubicBezTo>
                  <a:pt x="41362" y="645983"/>
                  <a:pt x="5967" y="601846"/>
                  <a:pt x="0" y="538607"/>
                </a:cubicBezTo>
                <a:cubicBezTo>
                  <a:pt x="17021" y="432415"/>
                  <a:pt x="8916" y="224146"/>
                  <a:pt x="0" y="107724"/>
                </a:cubicBezTo>
                <a:close/>
              </a:path>
              <a:path w="7992373" h="646331" stroke="0" extrusionOk="0">
                <a:moveTo>
                  <a:pt x="0" y="107724"/>
                </a:moveTo>
                <a:cubicBezTo>
                  <a:pt x="-7391" y="39195"/>
                  <a:pt x="43241" y="-1724"/>
                  <a:pt x="107724" y="0"/>
                </a:cubicBezTo>
                <a:cubicBezTo>
                  <a:pt x="256601" y="6569"/>
                  <a:pt x="476138" y="10027"/>
                  <a:pt x="600263" y="0"/>
                </a:cubicBezTo>
                <a:cubicBezTo>
                  <a:pt x="724388" y="-10027"/>
                  <a:pt x="922282" y="18293"/>
                  <a:pt x="1170570" y="0"/>
                </a:cubicBezTo>
                <a:cubicBezTo>
                  <a:pt x="1418858" y="-18293"/>
                  <a:pt x="1553339" y="19821"/>
                  <a:pt x="1663109" y="0"/>
                </a:cubicBezTo>
                <a:cubicBezTo>
                  <a:pt x="1772879" y="-19821"/>
                  <a:pt x="2136617" y="9529"/>
                  <a:pt x="2466725" y="0"/>
                </a:cubicBezTo>
                <a:cubicBezTo>
                  <a:pt x="2796833" y="-9529"/>
                  <a:pt x="2859353" y="6763"/>
                  <a:pt x="3114802" y="0"/>
                </a:cubicBezTo>
                <a:cubicBezTo>
                  <a:pt x="3370251" y="-6763"/>
                  <a:pt x="3479142" y="19971"/>
                  <a:pt x="3762879" y="0"/>
                </a:cubicBezTo>
                <a:cubicBezTo>
                  <a:pt x="4046616" y="-19971"/>
                  <a:pt x="4153877" y="-5578"/>
                  <a:pt x="4333187" y="0"/>
                </a:cubicBezTo>
                <a:cubicBezTo>
                  <a:pt x="4512497" y="5578"/>
                  <a:pt x="4783422" y="-31272"/>
                  <a:pt x="5059033" y="0"/>
                </a:cubicBezTo>
                <a:cubicBezTo>
                  <a:pt x="5334644" y="31272"/>
                  <a:pt x="5568786" y="15601"/>
                  <a:pt x="5707110" y="0"/>
                </a:cubicBezTo>
                <a:cubicBezTo>
                  <a:pt x="5845434" y="-15601"/>
                  <a:pt x="6126039" y="33045"/>
                  <a:pt x="6432956" y="0"/>
                </a:cubicBezTo>
                <a:cubicBezTo>
                  <a:pt x="6739873" y="-33045"/>
                  <a:pt x="6723230" y="17748"/>
                  <a:pt x="6847726" y="0"/>
                </a:cubicBezTo>
                <a:cubicBezTo>
                  <a:pt x="6972222" y="-17748"/>
                  <a:pt x="7390075" y="28636"/>
                  <a:pt x="7884649" y="0"/>
                </a:cubicBezTo>
                <a:cubicBezTo>
                  <a:pt x="7953429" y="6716"/>
                  <a:pt x="7993198" y="55243"/>
                  <a:pt x="7992373" y="107724"/>
                </a:cubicBezTo>
                <a:cubicBezTo>
                  <a:pt x="7976977" y="277541"/>
                  <a:pt x="8009536" y="358329"/>
                  <a:pt x="7992373" y="538607"/>
                </a:cubicBezTo>
                <a:cubicBezTo>
                  <a:pt x="7997015" y="607809"/>
                  <a:pt x="7956548" y="652190"/>
                  <a:pt x="7884649" y="646331"/>
                </a:cubicBezTo>
                <a:cubicBezTo>
                  <a:pt x="7744053" y="655069"/>
                  <a:pt x="7565388" y="649202"/>
                  <a:pt x="7469880" y="646331"/>
                </a:cubicBezTo>
                <a:cubicBezTo>
                  <a:pt x="7374372" y="643460"/>
                  <a:pt x="7058812" y="644031"/>
                  <a:pt x="6821803" y="646331"/>
                </a:cubicBezTo>
                <a:cubicBezTo>
                  <a:pt x="6584794" y="648631"/>
                  <a:pt x="6374653" y="668724"/>
                  <a:pt x="6173726" y="646331"/>
                </a:cubicBezTo>
                <a:cubicBezTo>
                  <a:pt x="5972799" y="623938"/>
                  <a:pt x="5704786" y="658216"/>
                  <a:pt x="5447879" y="646331"/>
                </a:cubicBezTo>
                <a:cubicBezTo>
                  <a:pt x="5190972" y="634446"/>
                  <a:pt x="5001758" y="660864"/>
                  <a:pt x="4799802" y="646331"/>
                </a:cubicBezTo>
                <a:cubicBezTo>
                  <a:pt x="4597846" y="631798"/>
                  <a:pt x="4459447" y="666199"/>
                  <a:pt x="4307264" y="646331"/>
                </a:cubicBezTo>
                <a:cubicBezTo>
                  <a:pt x="4155081" y="626463"/>
                  <a:pt x="4063876" y="653442"/>
                  <a:pt x="3892494" y="646331"/>
                </a:cubicBezTo>
                <a:cubicBezTo>
                  <a:pt x="3721112" y="639221"/>
                  <a:pt x="3511308" y="673796"/>
                  <a:pt x="3244417" y="646331"/>
                </a:cubicBezTo>
                <a:cubicBezTo>
                  <a:pt x="2977526" y="618866"/>
                  <a:pt x="2794549" y="672231"/>
                  <a:pt x="2674109" y="646331"/>
                </a:cubicBezTo>
                <a:cubicBezTo>
                  <a:pt x="2553669" y="620431"/>
                  <a:pt x="2249920" y="640220"/>
                  <a:pt x="1870494" y="646331"/>
                </a:cubicBezTo>
                <a:cubicBezTo>
                  <a:pt x="1491068" y="652442"/>
                  <a:pt x="1528677" y="647832"/>
                  <a:pt x="1377955" y="646331"/>
                </a:cubicBezTo>
                <a:cubicBezTo>
                  <a:pt x="1227233" y="644830"/>
                  <a:pt x="1095042" y="626966"/>
                  <a:pt x="885416" y="646331"/>
                </a:cubicBezTo>
                <a:cubicBezTo>
                  <a:pt x="675790" y="665696"/>
                  <a:pt x="443959" y="654654"/>
                  <a:pt x="107724" y="646331"/>
                </a:cubicBezTo>
                <a:cubicBezTo>
                  <a:pt x="58914" y="642839"/>
                  <a:pt x="-3331" y="603130"/>
                  <a:pt x="0" y="538607"/>
                </a:cubicBezTo>
                <a:cubicBezTo>
                  <a:pt x="-4717" y="393970"/>
                  <a:pt x="15406" y="294683"/>
                  <a:pt x="0" y="107724"/>
                </a:cubicBezTo>
                <a:close/>
              </a:path>
            </a:pathLst>
          </a:custGeom>
          <a:solidFill>
            <a:srgbClr val="FFFFFF"/>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Vũ</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Nương</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vi-VN"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hiện ra</a:t>
            </a:r>
            <a:r>
              <a:rPr lang="en-US"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en-US" sz="24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sau</a:t>
            </a:r>
            <a:r>
              <a:rPr lang="vi-VN"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khi Trương Sinh lập đàn giải oan</a:t>
            </a:r>
            <a:endParaRPr lang="en-US"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21" name="Rectangle: Rounded Corners 20">
            <a:extLst>
              <a:ext uri="{FF2B5EF4-FFF2-40B4-BE49-F238E27FC236}">
                <a16:creationId xmlns:a16="http://schemas.microsoft.com/office/drawing/2014/main" id="{7E0B1441-9EB7-412F-9C74-B91F3E39DC20}"/>
              </a:ext>
            </a:extLst>
          </p:cNvPr>
          <p:cNvSpPr/>
          <p:nvPr/>
        </p:nvSpPr>
        <p:spPr>
          <a:xfrm>
            <a:off x="538168" y="5848061"/>
            <a:ext cx="7992373" cy="646331"/>
          </a:xfrm>
          <a:custGeom>
            <a:avLst/>
            <a:gdLst>
              <a:gd name="connsiteX0" fmla="*/ 0 w 7992373"/>
              <a:gd name="connsiteY0" fmla="*/ 107724 h 646331"/>
              <a:gd name="connsiteX1" fmla="*/ 107724 w 7992373"/>
              <a:gd name="connsiteY1" fmla="*/ 0 h 646331"/>
              <a:gd name="connsiteX2" fmla="*/ 755801 w 7992373"/>
              <a:gd name="connsiteY2" fmla="*/ 0 h 646331"/>
              <a:gd name="connsiteX3" fmla="*/ 1326109 w 7992373"/>
              <a:gd name="connsiteY3" fmla="*/ 0 h 646331"/>
              <a:gd name="connsiteX4" fmla="*/ 2051955 w 7992373"/>
              <a:gd name="connsiteY4" fmla="*/ 0 h 646331"/>
              <a:gd name="connsiteX5" fmla="*/ 2700032 w 7992373"/>
              <a:gd name="connsiteY5" fmla="*/ 0 h 646331"/>
              <a:gd name="connsiteX6" fmla="*/ 3503648 w 7992373"/>
              <a:gd name="connsiteY6" fmla="*/ 0 h 646331"/>
              <a:gd name="connsiteX7" fmla="*/ 4307264 w 7992373"/>
              <a:gd name="connsiteY7" fmla="*/ 0 h 646331"/>
              <a:gd name="connsiteX8" fmla="*/ 4877571 w 7992373"/>
              <a:gd name="connsiteY8" fmla="*/ 0 h 646331"/>
              <a:gd name="connsiteX9" fmla="*/ 5603418 w 7992373"/>
              <a:gd name="connsiteY9" fmla="*/ 0 h 646331"/>
              <a:gd name="connsiteX10" fmla="*/ 6173726 w 7992373"/>
              <a:gd name="connsiteY10" fmla="*/ 0 h 646331"/>
              <a:gd name="connsiteX11" fmla="*/ 6744033 w 7992373"/>
              <a:gd name="connsiteY11" fmla="*/ 0 h 646331"/>
              <a:gd name="connsiteX12" fmla="*/ 7314341 w 7992373"/>
              <a:gd name="connsiteY12" fmla="*/ 0 h 646331"/>
              <a:gd name="connsiteX13" fmla="*/ 7884649 w 7992373"/>
              <a:gd name="connsiteY13" fmla="*/ 0 h 646331"/>
              <a:gd name="connsiteX14" fmla="*/ 7992373 w 7992373"/>
              <a:gd name="connsiteY14" fmla="*/ 107724 h 646331"/>
              <a:gd name="connsiteX15" fmla="*/ 7992373 w 7992373"/>
              <a:gd name="connsiteY15" fmla="*/ 538607 h 646331"/>
              <a:gd name="connsiteX16" fmla="*/ 7884649 w 7992373"/>
              <a:gd name="connsiteY16" fmla="*/ 646331 h 646331"/>
              <a:gd name="connsiteX17" fmla="*/ 7392110 w 7992373"/>
              <a:gd name="connsiteY17" fmla="*/ 646331 h 646331"/>
              <a:gd name="connsiteX18" fmla="*/ 6977341 w 7992373"/>
              <a:gd name="connsiteY18" fmla="*/ 646331 h 646331"/>
              <a:gd name="connsiteX19" fmla="*/ 6484803 w 7992373"/>
              <a:gd name="connsiteY19" fmla="*/ 646331 h 646331"/>
              <a:gd name="connsiteX20" fmla="*/ 5758956 w 7992373"/>
              <a:gd name="connsiteY20" fmla="*/ 646331 h 646331"/>
              <a:gd name="connsiteX21" fmla="*/ 5110879 w 7992373"/>
              <a:gd name="connsiteY21" fmla="*/ 646331 h 646331"/>
              <a:gd name="connsiteX22" fmla="*/ 4618341 w 7992373"/>
              <a:gd name="connsiteY22" fmla="*/ 646331 h 646331"/>
              <a:gd name="connsiteX23" fmla="*/ 3892494 w 7992373"/>
              <a:gd name="connsiteY23" fmla="*/ 646331 h 646331"/>
              <a:gd name="connsiteX24" fmla="*/ 3399956 w 7992373"/>
              <a:gd name="connsiteY24" fmla="*/ 646331 h 646331"/>
              <a:gd name="connsiteX25" fmla="*/ 2751879 w 7992373"/>
              <a:gd name="connsiteY25" fmla="*/ 646331 h 646331"/>
              <a:gd name="connsiteX26" fmla="*/ 2103801 w 7992373"/>
              <a:gd name="connsiteY26" fmla="*/ 646331 h 646331"/>
              <a:gd name="connsiteX27" fmla="*/ 1689032 w 7992373"/>
              <a:gd name="connsiteY27" fmla="*/ 646331 h 646331"/>
              <a:gd name="connsiteX28" fmla="*/ 1040955 w 7992373"/>
              <a:gd name="connsiteY28" fmla="*/ 646331 h 646331"/>
              <a:gd name="connsiteX29" fmla="*/ 107724 w 7992373"/>
              <a:gd name="connsiteY29" fmla="*/ 646331 h 646331"/>
              <a:gd name="connsiteX30" fmla="*/ 0 w 7992373"/>
              <a:gd name="connsiteY30" fmla="*/ 538607 h 646331"/>
              <a:gd name="connsiteX31" fmla="*/ 0 w 7992373"/>
              <a:gd name="connsiteY31"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92373" h="646331" fill="none" extrusionOk="0">
                <a:moveTo>
                  <a:pt x="0" y="107724"/>
                </a:moveTo>
                <a:cubicBezTo>
                  <a:pt x="5073" y="50227"/>
                  <a:pt x="41703" y="11136"/>
                  <a:pt x="107724" y="0"/>
                </a:cubicBezTo>
                <a:cubicBezTo>
                  <a:pt x="260610" y="-21926"/>
                  <a:pt x="435545" y="26425"/>
                  <a:pt x="755801" y="0"/>
                </a:cubicBezTo>
                <a:cubicBezTo>
                  <a:pt x="1076057" y="-26425"/>
                  <a:pt x="1197816" y="2913"/>
                  <a:pt x="1326109" y="0"/>
                </a:cubicBezTo>
                <a:cubicBezTo>
                  <a:pt x="1454402" y="-2913"/>
                  <a:pt x="1838912" y="11295"/>
                  <a:pt x="2051955" y="0"/>
                </a:cubicBezTo>
                <a:cubicBezTo>
                  <a:pt x="2264998" y="-11295"/>
                  <a:pt x="2410374" y="-3280"/>
                  <a:pt x="2700032" y="0"/>
                </a:cubicBezTo>
                <a:cubicBezTo>
                  <a:pt x="2989690" y="3280"/>
                  <a:pt x="3191020" y="27601"/>
                  <a:pt x="3503648" y="0"/>
                </a:cubicBezTo>
                <a:cubicBezTo>
                  <a:pt x="3816276" y="-27601"/>
                  <a:pt x="4020332" y="-22958"/>
                  <a:pt x="4307264" y="0"/>
                </a:cubicBezTo>
                <a:cubicBezTo>
                  <a:pt x="4594196" y="22958"/>
                  <a:pt x="4616621" y="-17738"/>
                  <a:pt x="4877571" y="0"/>
                </a:cubicBezTo>
                <a:cubicBezTo>
                  <a:pt x="5138521" y="17738"/>
                  <a:pt x="5377852" y="-14595"/>
                  <a:pt x="5603418" y="0"/>
                </a:cubicBezTo>
                <a:cubicBezTo>
                  <a:pt x="5828984" y="14595"/>
                  <a:pt x="5948820" y="-22045"/>
                  <a:pt x="6173726" y="0"/>
                </a:cubicBezTo>
                <a:cubicBezTo>
                  <a:pt x="6398632" y="22045"/>
                  <a:pt x="6467273" y="21244"/>
                  <a:pt x="6744033" y="0"/>
                </a:cubicBezTo>
                <a:cubicBezTo>
                  <a:pt x="7020793" y="-21244"/>
                  <a:pt x="7054841" y="6721"/>
                  <a:pt x="7314341" y="0"/>
                </a:cubicBezTo>
                <a:cubicBezTo>
                  <a:pt x="7573841" y="-6721"/>
                  <a:pt x="7694145" y="16245"/>
                  <a:pt x="7884649" y="0"/>
                </a:cubicBezTo>
                <a:cubicBezTo>
                  <a:pt x="7942381" y="5184"/>
                  <a:pt x="7994266" y="40150"/>
                  <a:pt x="7992373" y="107724"/>
                </a:cubicBezTo>
                <a:cubicBezTo>
                  <a:pt x="7993827" y="312441"/>
                  <a:pt x="7985583" y="331137"/>
                  <a:pt x="7992373" y="538607"/>
                </a:cubicBezTo>
                <a:cubicBezTo>
                  <a:pt x="7991866" y="607508"/>
                  <a:pt x="7945722" y="647246"/>
                  <a:pt x="7884649" y="646331"/>
                </a:cubicBezTo>
                <a:cubicBezTo>
                  <a:pt x="7760815" y="669936"/>
                  <a:pt x="7504253" y="627762"/>
                  <a:pt x="7392110" y="646331"/>
                </a:cubicBezTo>
                <a:cubicBezTo>
                  <a:pt x="7279967" y="664900"/>
                  <a:pt x="7142709" y="630599"/>
                  <a:pt x="6977341" y="646331"/>
                </a:cubicBezTo>
                <a:cubicBezTo>
                  <a:pt x="6811973" y="662063"/>
                  <a:pt x="6593207" y="632537"/>
                  <a:pt x="6484803" y="646331"/>
                </a:cubicBezTo>
                <a:cubicBezTo>
                  <a:pt x="6376399" y="660125"/>
                  <a:pt x="6083311" y="649205"/>
                  <a:pt x="5758956" y="646331"/>
                </a:cubicBezTo>
                <a:cubicBezTo>
                  <a:pt x="5434601" y="643457"/>
                  <a:pt x="5248600" y="625734"/>
                  <a:pt x="5110879" y="646331"/>
                </a:cubicBezTo>
                <a:cubicBezTo>
                  <a:pt x="4973158" y="666928"/>
                  <a:pt x="4811307" y="652336"/>
                  <a:pt x="4618341" y="646331"/>
                </a:cubicBezTo>
                <a:cubicBezTo>
                  <a:pt x="4425375" y="640326"/>
                  <a:pt x="4127413" y="618592"/>
                  <a:pt x="3892494" y="646331"/>
                </a:cubicBezTo>
                <a:cubicBezTo>
                  <a:pt x="3657575" y="674070"/>
                  <a:pt x="3552506" y="627088"/>
                  <a:pt x="3399956" y="646331"/>
                </a:cubicBezTo>
                <a:cubicBezTo>
                  <a:pt x="3247406" y="665574"/>
                  <a:pt x="2956294" y="622421"/>
                  <a:pt x="2751879" y="646331"/>
                </a:cubicBezTo>
                <a:cubicBezTo>
                  <a:pt x="2547464" y="670241"/>
                  <a:pt x="2411068" y="628892"/>
                  <a:pt x="2103801" y="646331"/>
                </a:cubicBezTo>
                <a:cubicBezTo>
                  <a:pt x="1796534" y="663770"/>
                  <a:pt x="1890271" y="635966"/>
                  <a:pt x="1689032" y="646331"/>
                </a:cubicBezTo>
                <a:cubicBezTo>
                  <a:pt x="1487793" y="656696"/>
                  <a:pt x="1312935" y="633626"/>
                  <a:pt x="1040955" y="646331"/>
                </a:cubicBezTo>
                <a:cubicBezTo>
                  <a:pt x="768975" y="659036"/>
                  <a:pt x="453468" y="654890"/>
                  <a:pt x="107724" y="646331"/>
                </a:cubicBezTo>
                <a:cubicBezTo>
                  <a:pt x="41362" y="645983"/>
                  <a:pt x="5967" y="601846"/>
                  <a:pt x="0" y="538607"/>
                </a:cubicBezTo>
                <a:cubicBezTo>
                  <a:pt x="17021" y="432415"/>
                  <a:pt x="8916" y="224146"/>
                  <a:pt x="0" y="107724"/>
                </a:cubicBezTo>
                <a:close/>
              </a:path>
              <a:path w="7992373" h="646331" stroke="0" extrusionOk="0">
                <a:moveTo>
                  <a:pt x="0" y="107724"/>
                </a:moveTo>
                <a:cubicBezTo>
                  <a:pt x="-7391" y="39195"/>
                  <a:pt x="43241" y="-1724"/>
                  <a:pt x="107724" y="0"/>
                </a:cubicBezTo>
                <a:cubicBezTo>
                  <a:pt x="256601" y="6569"/>
                  <a:pt x="476138" y="10027"/>
                  <a:pt x="600263" y="0"/>
                </a:cubicBezTo>
                <a:cubicBezTo>
                  <a:pt x="724388" y="-10027"/>
                  <a:pt x="922282" y="18293"/>
                  <a:pt x="1170570" y="0"/>
                </a:cubicBezTo>
                <a:cubicBezTo>
                  <a:pt x="1418858" y="-18293"/>
                  <a:pt x="1553339" y="19821"/>
                  <a:pt x="1663109" y="0"/>
                </a:cubicBezTo>
                <a:cubicBezTo>
                  <a:pt x="1772879" y="-19821"/>
                  <a:pt x="2136617" y="9529"/>
                  <a:pt x="2466725" y="0"/>
                </a:cubicBezTo>
                <a:cubicBezTo>
                  <a:pt x="2796833" y="-9529"/>
                  <a:pt x="2859353" y="6763"/>
                  <a:pt x="3114802" y="0"/>
                </a:cubicBezTo>
                <a:cubicBezTo>
                  <a:pt x="3370251" y="-6763"/>
                  <a:pt x="3479142" y="19971"/>
                  <a:pt x="3762879" y="0"/>
                </a:cubicBezTo>
                <a:cubicBezTo>
                  <a:pt x="4046616" y="-19971"/>
                  <a:pt x="4153877" y="-5578"/>
                  <a:pt x="4333187" y="0"/>
                </a:cubicBezTo>
                <a:cubicBezTo>
                  <a:pt x="4512497" y="5578"/>
                  <a:pt x="4783422" y="-31272"/>
                  <a:pt x="5059033" y="0"/>
                </a:cubicBezTo>
                <a:cubicBezTo>
                  <a:pt x="5334644" y="31272"/>
                  <a:pt x="5568786" y="15601"/>
                  <a:pt x="5707110" y="0"/>
                </a:cubicBezTo>
                <a:cubicBezTo>
                  <a:pt x="5845434" y="-15601"/>
                  <a:pt x="6126039" y="33045"/>
                  <a:pt x="6432956" y="0"/>
                </a:cubicBezTo>
                <a:cubicBezTo>
                  <a:pt x="6739873" y="-33045"/>
                  <a:pt x="6723230" y="17748"/>
                  <a:pt x="6847726" y="0"/>
                </a:cubicBezTo>
                <a:cubicBezTo>
                  <a:pt x="6972222" y="-17748"/>
                  <a:pt x="7390075" y="28636"/>
                  <a:pt x="7884649" y="0"/>
                </a:cubicBezTo>
                <a:cubicBezTo>
                  <a:pt x="7953429" y="6716"/>
                  <a:pt x="7993198" y="55243"/>
                  <a:pt x="7992373" y="107724"/>
                </a:cubicBezTo>
                <a:cubicBezTo>
                  <a:pt x="7976977" y="277541"/>
                  <a:pt x="8009536" y="358329"/>
                  <a:pt x="7992373" y="538607"/>
                </a:cubicBezTo>
                <a:cubicBezTo>
                  <a:pt x="7997015" y="607809"/>
                  <a:pt x="7956548" y="652190"/>
                  <a:pt x="7884649" y="646331"/>
                </a:cubicBezTo>
                <a:cubicBezTo>
                  <a:pt x="7744053" y="655069"/>
                  <a:pt x="7565388" y="649202"/>
                  <a:pt x="7469880" y="646331"/>
                </a:cubicBezTo>
                <a:cubicBezTo>
                  <a:pt x="7374372" y="643460"/>
                  <a:pt x="7058812" y="644031"/>
                  <a:pt x="6821803" y="646331"/>
                </a:cubicBezTo>
                <a:cubicBezTo>
                  <a:pt x="6584794" y="648631"/>
                  <a:pt x="6374653" y="668724"/>
                  <a:pt x="6173726" y="646331"/>
                </a:cubicBezTo>
                <a:cubicBezTo>
                  <a:pt x="5972799" y="623938"/>
                  <a:pt x="5704786" y="658216"/>
                  <a:pt x="5447879" y="646331"/>
                </a:cubicBezTo>
                <a:cubicBezTo>
                  <a:pt x="5190972" y="634446"/>
                  <a:pt x="5001758" y="660864"/>
                  <a:pt x="4799802" y="646331"/>
                </a:cubicBezTo>
                <a:cubicBezTo>
                  <a:pt x="4597846" y="631798"/>
                  <a:pt x="4459447" y="666199"/>
                  <a:pt x="4307264" y="646331"/>
                </a:cubicBezTo>
                <a:cubicBezTo>
                  <a:pt x="4155081" y="626463"/>
                  <a:pt x="4063876" y="653442"/>
                  <a:pt x="3892494" y="646331"/>
                </a:cubicBezTo>
                <a:cubicBezTo>
                  <a:pt x="3721112" y="639221"/>
                  <a:pt x="3511308" y="673796"/>
                  <a:pt x="3244417" y="646331"/>
                </a:cubicBezTo>
                <a:cubicBezTo>
                  <a:pt x="2977526" y="618866"/>
                  <a:pt x="2794549" y="672231"/>
                  <a:pt x="2674109" y="646331"/>
                </a:cubicBezTo>
                <a:cubicBezTo>
                  <a:pt x="2553669" y="620431"/>
                  <a:pt x="2249920" y="640220"/>
                  <a:pt x="1870494" y="646331"/>
                </a:cubicBezTo>
                <a:cubicBezTo>
                  <a:pt x="1491068" y="652442"/>
                  <a:pt x="1528677" y="647832"/>
                  <a:pt x="1377955" y="646331"/>
                </a:cubicBezTo>
                <a:cubicBezTo>
                  <a:pt x="1227233" y="644830"/>
                  <a:pt x="1095042" y="626966"/>
                  <a:pt x="885416" y="646331"/>
                </a:cubicBezTo>
                <a:cubicBezTo>
                  <a:pt x="675790" y="665696"/>
                  <a:pt x="443959" y="654654"/>
                  <a:pt x="107724" y="646331"/>
                </a:cubicBezTo>
                <a:cubicBezTo>
                  <a:pt x="58914" y="642839"/>
                  <a:pt x="-3331" y="603130"/>
                  <a:pt x="0" y="538607"/>
                </a:cubicBezTo>
                <a:cubicBezTo>
                  <a:pt x="-4717" y="393970"/>
                  <a:pt x="15406" y="294683"/>
                  <a:pt x="0" y="107724"/>
                </a:cubicBezTo>
                <a:close/>
              </a:path>
            </a:pathLst>
          </a:custGeom>
          <a:solidFill>
            <a:srgbClr val="FFFFFF"/>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Bóng</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của</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Vũ</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en-US" altLang="zh-CN" sz="2400" kern="0" dirty="0" err="1">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Nương</a:t>
            </a:r>
            <a:r>
              <a:rPr lang="en-US" altLang="zh-CN" sz="2400" kern="0" dirty="0">
                <a:solidFill>
                  <a:prstClr val="black">
                    <a:lumMod val="75000"/>
                    <a:lumOff val="25000"/>
                  </a:prstClr>
                </a:solidFill>
                <a:latin typeface="#9Slide03 AmpleSoft" panose="02000000000000000000" pitchFamily="2" charset="0"/>
                <a:ea typeface="宋体"/>
                <a:cs typeface="#9Slide03 Arima Madurai Black" panose="00000A00000000000000" pitchFamily="2" charset="0"/>
              </a:rPr>
              <a:t> </a:t>
            </a:r>
            <a:r>
              <a:rPr lang="vi-VN"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mờ </a:t>
            </a:r>
            <a:r>
              <a:rPr lang="en-US" sz="2400" dirty="0" err="1">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nhạt</a:t>
            </a:r>
            <a:r>
              <a:rPr lang="en-US"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 </a:t>
            </a:r>
            <a:r>
              <a:rPr lang="vi-VN"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rPr>
              <a:t>dần và biến mất</a:t>
            </a:r>
            <a:endParaRPr lang="en-US" sz="2400" dirty="0">
              <a:solidFill>
                <a:srgbClr val="231F20"/>
              </a:solidFill>
              <a:effectLst/>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1" name="9Slide.vn 5">
            <a:extLst>
              <a:ext uri="{FF2B5EF4-FFF2-40B4-BE49-F238E27FC236}">
                <a16:creationId xmlns:a16="http://schemas.microsoft.com/office/drawing/2014/main" id="{67145581-D56F-4ED8-8EA2-5B2647D9812A}"/>
              </a:ext>
            </a:extLst>
          </p:cNvPr>
          <p:cNvSpPr txBox="1">
            <a:spLocks/>
          </p:cNvSpPr>
          <p:nvPr/>
        </p:nvSpPr>
        <p:spPr>
          <a:xfrm>
            <a:off x="-1826925" y="662179"/>
            <a:ext cx="6834905" cy="70788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FF0000"/>
                </a:solidFill>
                <a:latin typeface="#9Slide05 SVNMercury Script" pitchFamily="2" charset="0"/>
              </a:rPr>
              <a:t>a. </a:t>
            </a:r>
            <a:r>
              <a:rPr lang="en-US" sz="3200" dirty="0" err="1">
                <a:solidFill>
                  <a:srgbClr val="FF0000"/>
                </a:solidFill>
                <a:latin typeface="#9Slide05 SVNMercury Script" pitchFamily="2" charset="0"/>
              </a:rPr>
              <a:t>Yếu</a:t>
            </a:r>
            <a:r>
              <a:rPr lang="en-US" sz="3200" dirty="0">
                <a:solidFill>
                  <a:srgbClr val="FF0000"/>
                </a:solidFill>
                <a:latin typeface="#9Slide05 SVNMercury Script" pitchFamily="2" charset="0"/>
              </a:rPr>
              <a:t> </a:t>
            </a:r>
            <a:r>
              <a:rPr lang="en-US" sz="3200" dirty="0" err="1">
                <a:solidFill>
                  <a:srgbClr val="FF0000"/>
                </a:solidFill>
                <a:latin typeface="#9Slide05 SVNMercury Script" pitchFamily="2" charset="0"/>
              </a:rPr>
              <a:t>tố</a:t>
            </a:r>
            <a:r>
              <a:rPr lang="en-US" sz="3200" dirty="0">
                <a:solidFill>
                  <a:srgbClr val="FF0000"/>
                </a:solidFill>
                <a:latin typeface="#9Slide05 SVNMercury Script" pitchFamily="2" charset="0"/>
              </a:rPr>
              <a:t> </a:t>
            </a:r>
            <a:r>
              <a:rPr lang="en-US" sz="3200" dirty="0" err="1">
                <a:solidFill>
                  <a:srgbClr val="FF0000"/>
                </a:solidFill>
                <a:latin typeface="#9Slide05 SVNMercury Script" pitchFamily="2" charset="0"/>
              </a:rPr>
              <a:t>kì</a:t>
            </a:r>
            <a:r>
              <a:rPr lang="en-US" sz="3200" dirty="0">
                <a:solidFill>
                  <a:srgbClr val="FF0000"/>
                </a:solidFill>
                <a:latin typeface="#9Slide05 SVNMercury Script" pitchFamily="2" charset="0"/>
              </a:rPr>
              <a:t> </a:t>
            </a:r>
            <a:r>
              <a:rPr lang="en-US" sz="3200" dirty="0" err="1">
                <a:solidFill>
                  <a:srgbClr val="FF0000"/>
                </a:solidFill>
                <a:latin typeface="#9Slide05 SVNMercury Script" pitchFamily="2" charset="0"/>
              </a:rPr>
              <a:t>ảo</a:t>
            </a:r>
            <a:endParaRPr lang="en-US" sz="3200" dirty="0">
              <a:solidFill>
                <a:srgbClr val="FF0000"/>
              </a:solidFill>
              <a:latin typeface="#9Slide05 SVNMercury Script" pitchFamily="2" charset="0"/>
            </a:endParaRPr>
          </a:p>
        </p:txBody>
      </p:sp>
    </p:spTree>
    <p:extLst>
      <p:ext uri="{BB962C8B-B14F-4D97-AF65-F5344CB8AC3E}">
        <p14:creationId xmlns:p14="http://schemas.microsoft.com/office/powerpoint/2010/main" val="135176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6" grpId="0" animBg="1"/>
      <p:bldP spid="17" grpId="0" animBg="1"/>
      <p:bldP spid="19" grpId="0" animBg="1"/>
      <p:bldP spid="20" grpId="0" animBg="1"/>
      <p:bldP spid="21"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5">
            <a:extLst>
              <a:ext uri="{FF2B5EF4-FFF2-40B4-BE49-F238E27FC236}">
                <a16:creationId xmlns:a16="http://schemas.microsoft.com/office/drawing/2014/main" id="{EDD5E9E7-C122-4540-A3B7-F994D82F81BF}"/>
              </a:ext>
            </a:extLst>
          </p:cNvPr>
          <p:cNvSpPr txBox="1">
            <a:spLocks/>
          </p:cNvSpPr>
          <p:nvPr/>
        </p:nvSpPr>
        <p:spPr>
          <a:xfrm>
            <a:off x="1197084" y="369862"/>
            <a:ext cx="9797831" cy="7078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dirty="0">
                <a:solidFill>
                  <a:srgbClr val="FF0000"/>
                </a:solidFill>
                <a:latin typeface="#9Slide05 SVNMercury Script" pitchFamily="2" charset="0"/>
              </a:rPr>
              <a:t>a. </a:t>
            </a:r>
            <a:r>
              <a:rPr lang="en-US" sz="3400" dirty="0" err="1">
                <a:solidFill>
                  <a:srgbClr val="FF0000"/>
                </a:solidFill>
                <a:latin typeface="#9Slide05 SVNMercury Script" pitchFamily="2" charset="0"/>
              </a:rPr>
              <a:t>Yếu</a:t>
            </a:r>
            <a:r>
              <a:rPr lang="en-US" sz="3400" dirty="0">
                <a:solidFill>
                  <a:srgbClr val="FF0000"/>
                </a:solidFill>
                <a:latin typeface="#9Slide05 SVNMercury Script" pitchFamily="2" charset="0"/>
              </a:rPr>
              <a:t> </a:t>
            </a:r>
            <a:r>
              <a:rPr lang="en-US" sz="3400" dirty="0" err="1">
                <a:solidFill>
                  <a:srgbClr val="FF0000"/>
                </a:solidFill>
                <a:latin typeface="#9Slide05 SVNMercury Script" pitchFamily="2" charset="0"/>
              </a:rPr>
              <a:t>tố</a:t>
            </a:r>
            <a:r>
              <a:rPr lang="en-US" sz="3400" dirty="0">
                <a:solidFill>
                  <a:srgbClr val="FF0000"/>
                </a:solidFill>
                <a:latin typeface="#9Slide05 SVNMercury Script" pitchFamily="2" charset="0"/>
              </a:rPr>
              <a:t> </a:t>
            </a:r>
            <a:r>
              <a:rPr lang="en-US" sz="3400" dirty="0" err="1">
                <a:solidFill>
                  <a:srgbClr val="FF0000"/>
                </a:solidFill>
                <a:latin typeface="#9Slide05 SVNMercury Script" pitchFamily="2" charset="0"/>
              </a:rPr>
              <a:t>kì</a:t>
            </a:r>
            <a:r>
              <a:rPr lang="en-US" sz="3400" dirty="0">
                <a:solidFill>
                  <a:srgbClr val="FF0000"/>
                </a:solidFill>
                <a:latin typeface="#9Slide05 SVNMercury Script" pitchFamily="2" charset="0"/>
              </a:rPr>
              <a:t> </a:t>
            </a:r>
            <a:r>
              <a:rPr lang="en-US" sz="3400" dirty="0" err="1">
                <a:solidFill>
                  <a:srgbClr val="FF0000"/>
                </a:solidFill>
                <a:latin typeface="#9Slide05 SVNMercury Script" pitchFamily="2" charset="0"/>
              </a:rPr>
              <a:t>ảo</a:t>
            </a:r>
            <a:endParaRPr lang="en-US" sz="3400" dirty="0">
              <a:solidFill>
                <a:srgbClr val="FF0000"/>
              </a:solidFill>
              <a:latin typeface="#9Slide05 SVNMercury Script" pitchFamily="2" charset="0"/>
            </a:endParaRPr>
          </a:p>
        </p:txBody>
      </p:sp>
      <p:pic>
        <p:nvPicPr>
          <p:cNvPr id="5" name="Picture 4">
            <a:extLst>
              <a:ext uri="{FF2B5EF4-FFF2-40B4-BE49-F238E27FC236}">
                <a16:creationId xmlns:a16="http://schemas.microsoft.com/office/drawing/2014/main" id="{113224FE-FB60-42F3-8503-958B92009891}"/>
              </a:ext>
            </a:extLst>
          </p:cNvPr>
          <p:cNvPicPr>
            <a:picLocks noChangeAspect="1"/>
          </p:cNvPicPr>
          <p:nvPr/>
        </p:nvPicPr>
        <p:blipFill rotWithShape="1">
          <a:blip r:embed="rId3"/>
          <a:srcRect l="20722" r="28360"/>
          <a:stretch/>
        </p:blipFill>
        <p:spPr>
          <a:xfrm>
            <a:off x="665177" y="3021581"/>
            <a:ext cx="2599143" cy="275353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5F97F1D-69B1-4477-BEF6-C6E860AEEB05}"/>
              </a:ext>
            </a:extLst>
          </p:cNvPr>
          <p:cNvSpPr txBox="1"/>
          <p:nvPr/>
        </p:nvSpPr>
        <p:spPr>
          <a:xfrm>
            <a:off x="665177" y="1776147"/>
            <a:ext cx="2599144" cy="954107"/>
          </a:xfrm>
          <a:prstGeom prst="rect">
            <a:avLst/>
          </a:prstGeom>
          <a:noFill/>
        </p:spPr>
        <p:txBody>
          <a:bodyPr wrap="square">
            <a:spAutoFit/>
          </a:bodyPr>
          <a:lstStyle/>
          <a:p>
            <a:pPr algn="ctr"/>
            <a:r>
              <a:rPr lang="vi-VN" sz="2800" dirty="0">
                <a:solidFill>
                  <a:srgbClr val="0070C0"/>
                </a:solidFill>
                <a:effectLst/>
                <a:latin typeface="#9Slide03 Ample" panose="02000000000000000000" pitchFamily="2" charset="0"/>
                <a:ea typeface="SimSun-ExtB" panose="02010609060101010101" pitchFamily="49" charset="-122"/>
                <a:cs typeface="SimSun-ExtB" panose="02010609060101010101" pitchFamily="49" charset="-122"/>
              </a:rPr>
              <a:t>Ý nghĩa</a:t>
            </a:r>
            <a:r>
              <a:rPr lang="en-US" sz="2800" dirty="0">
                <a:solidFill>
                  <a:srgbClr val="0070C0"/>
                </a:solidFill>
                <a:effectLst/>
                <a:latin typeface="#9Slide03 Ample" panose="02000000000000000000" pitchFamily="2" charset="0"/>
                <a:ea typeface="SimSun-ExtB" panose="02010609060101010101" pitchFamily="49" charset="-122"/>
                <a:cs typeface="SimSun-ExtB" panose="02010609060101010101" pitchFamily="49" charset="-122"/>
              </a:rPr>
              <a:t> </a:t>
            </a:r>
            <a:r>
              <a:rPr lang="en-US" sz="2800" dirty="0" err="1">
                <a:solidFill>
                  <a:srgbClr val="0070C0"/>
                </a:solidFill>
                <a:effectLst/>
                <a:latin typeface="#9Slide03 Ample" panose="02000000000000000000" pitchFamily="2" charset="0"/>
                <a:ea typeface="SimSun-ExtB" panose="02010609060101010101" pitchFamily="49" charset="-122"/>
                <a:cs typeface="SimSun-ExtB" panose="02010609060101010101" pitchFamily="49" charset="-122"/>
              </a:rPr>
              <a:t>của</a:t>
            </a:r>
            <a:r>
              <a:rPr lang="en-US" sz="2800" dirty="0">
                <a:solidFill>
                  <a:srgbClr val="0070C0"/>
                </a:solidFill>
                <a:effectLst/>
                <a:latin typeface="#9Slide03 Ample" panose="02000000000000000000" pitchFamily="2" charset="0"/>
                <a:ea typeface="SimSun-ExtB" panose="02010609060101010101" pitchFamily="49" charset="-122"/>
                <a:cs typeface="SimSun-ExtB" panose="02010609060101010101" pitchFamily="49" charset="-122"/>
              </a:rPr>
              <a:t> </a:t>
            </a:r>
            <a:r>
              <a:rPr lang="en-US" sz="2800" dirty="0" err="1">
                <a:solidFill>
                  <a:srgbClr val="0070C0"/>
                </a:solidFill>
                <a:effectLst/>
                <a:latin typeface="#9Slide03 Ample" panose="02000000000000000000" pitchFamily="2" charset="0"/>
                <a:ea typeface="SimSun-ExtB" panose="02010609060101010101" pitchFamily="49" charset="-122"/>
                <a:cs typeface="SimSun-ExtB" panose="02010609060101010101" pitchFamily="49" charset="-122"/>
              </a:rPr>
              <a:t>các</a:t>
            </a:r>
            <a:r>
              <a:rPr lang="en-US" sz="2800" dirty="0">
                <a:solidFill>
                  <a:srgbClr val="0070C0"/>
                </a:solidFill>
                <a:effectLst/>
                <a:latin typeface="#9Slide03 Ample" panose="02000000000000000000" pitchFamily="2" charset="0"/>
                <a:ea typeface="SimSun-ExtB" panose="02010609060101010101" pitchFamily="49" charset="-122"/>
                <a:cs typeface="SimSun-ExtB" panose="02010609060101010101" pitchFamily="49" charset="-122"/>
              </a:rPr>
              <a:t> chi </a:t>
            </a:r>
            <a:r>
              <a:rPr lang="en-US" sz="2800" dirty="0" err="1">
                <a:solidFill>
                  <a:srgbClr val="0070C0"/>
                </a:solidFill>
                <a:effectLst/>
                <a:latin typeface="#9Slide03 Ample" panose="02000000000000000000" pitchFamily="2" charset="0"/>
                <a:ea typeface="SimSun-ExtB" panose="02010609060101010101" pitchFamily="49" charset="-122"/>
                <a:cs typeface="SimSun-ExtB" panose="02010609060101010101" pitchFamily="49" charset="-122"/>
              </a:rPr>
              <a:t>tiết</a:t>
            </a:r>
            <a:r>
              <a:rPr lang="en-US" sz="2800" dirty="0">
                <a:solidFill>
                  <a:srgbClr val="0070C0"/>
                </a:solidFill>
                <a:effectLst/>
                <a:latin typeface="#9Slide03 Ample" panose="02000000000000000000" pitchFamily="2" charset="0"/>
                <a:ea typeface="SimSun-ExtB" panose="02010609060101010101" pitchFamily="49" charset="-122"/>
                <a:cs typeface="SimSun-ExtB" panose="02010609060101010101" pitchFamily="49" charset="-122"/>
              </a:rPr>
              <a:t> </a:t>
            </a:r>
            <a:r>
              <a:rPr lang="en-US" sz="2800" dirty="0" err="1">
                <a:solidFill>
                  <a:srgbClr val="0070C0"/>
                </a:solidFill>
                <a:effectLst/>
                <a:latin typeface="#9Slide03 Ample" panose="02000000000000000000" pitchFamily="2" charset="0"/>
                <a:ea typeface="SimSun-ExtB" panose="02010609060101010101" pitchFamily="49" charset="-122"/>
                <a:cs typeface="SimSun-ExtB" panose="02010609060101010101" pitchFamily="49" charset="-122"/>
              </a:rPr>
              <a:t>kì</a:t>
            </a:r>
            <a:r>
              <a:rPr lang="en-US" sz="2800" dirty="0">
                <a:solidFill>
                  <a:srgbClr val="0070C0"/>
                </a:solidFill>
                <a:effectLst/>
                <a:latin typeface="#9Slide03 Ample" panose="02000000000000000000" pitchFamily="2" charset="0"/>
                <a:ea typeface="SimSun-ExtB" panose="02010609060101010101" pitchFamily="49" charset="-122"/>
                <a:cs typeface="SimSun-ExtB" panose="02010609060101010101" pitchFamily="49" charset="-122"/>
              </a:rPr>
              <a:t> </a:t>
            </a:r>
            <a:r>
              <a:rPr lang="en-US" sz="2800" dirty="0" err="1">
                <a:solidFill>
                  <a:srgbClr val="0070C0"/>
                </a:solidFill>
                <a:effectLst/>
                <a:latin typeface="#9Slide03 Ample" panose="02000000000000000000" pitchFamily="2" charset="0"/>
                <a:ea typeface="SimSun-ExtB" panose="02010609060101010101" pitchFamily="49" charset="-122"/>
                <a:cs typeface="SimSun-ExtB" panose="02010609060101010101" pitchFamily="49" charset="-122"/>
              </a:rPr>
              <a:t>ảo</a:t>
            </a:r>
            <a:r>
              <a:rPr lang="en-US" sz="2800" dirty="0">
                <a:solidFill>
                  <a:srgbClr val="0070C0"/>
                </a:solidFill>
                <a:effectLst/>
                <a:latin typeface="#9Slide03 Ample" panose="02000000000000000000" pitchFamily="2" charset="0"/>
                <a:ea typeface="SimSun-ExtB" panose="02010609060101010101" pitchFamily="49" charset="-122"/>
                <a:cs typeface="SimSun-ExtB" panose="02010609060101010101" pitchFamily="49" charset="-122"/>
              </a:rPr>
              <a:t>:</a:t>
            </a:r>
            <a:endParaRPr lang="en-US" sz="2800" dirty="0">
              <a:solidFill>
                <a:srgbClr val="0070C0"/>
              </a:solidFill>
              <a:latin typeface="#9Slide03 Ample" panose="02000000000000000000" pitchFamily="2" charset="0"/>
            </a:endParaRPr>
          </a:p>
        </p:txBody>
      </p:sp>
      <p:sp>
        <p:nvSpPr>
          <p:cNvPr id="7" name="Rectangle: Rounded Corners 6">
            <a:extLst>
              <a:ext uri="{FF2B5EF4-FFF2-40B4-BE49-F238E27FC236}">
                <a16:creationId xmlns:a16="http://schemas.microsoft.com/office/drawing/2014/main" id="{2E11FCBB-1F7F-4C16-87BC-FE639CF17CEC}"/>
              </a:ext>
            </a:extLst>
          </p:cNvPr>
          <p:cNvSpPr/>
          <p:nvPr/>
        </p:nvSpPr>
        <p:spPr>
          <a:xfrm>
            <a:off x="4016415" y="1484822"/>
            <a:ext cx="7707706" cy="1536759"/>
          </a:xfrm>
          <a:custGeom>
            <a:avLst/>
            <a:gdLst>
              <a:gd name="connsiteX0" fmla="*/ 0 w 7707706"/>
              <a:gd name="connsiteY0" fmla="*/ 256132 h 1536759"/>
              <a:gd name="connsiteX1" fmla="*/ 256132 w 7707706"/>
              <a:gd name="connsiteY1" fmla="*/ 0 h 1536759"/>
              <a:gd name="connsiteX2" fmla="*/ 910263 w 7707706"/>
              <a:gd name="connsiteY2" fmla="*/ 0 h 1536759"/>
              <a:gd name="connsiteX3" fmla="*/ 1492440 w 7707706"/>
              <a:gd name="connsiteY3" fmla="*/ 0 h 1536759"/>
              <a:gd name="connsiteX4" fmla="*/ 2218525 w 7707706"/>
              <a:gd name="connsiteY4" fmla="*/ 0 h 1536759"/>
              <a:gd name="connsiteX5" fmla="*/ 2872656 w 7707706"/>
              <a:gd name="connsiteY5" fmla="*/ 0 h 1536759"/>
              <a:gd name="connsiteX6" fmla="*/ 3670696 w 7707706"/>
              <a:gd name="connsiteY6" fmla="*/ 0 h 1536759"/>
              <a:gd name="connsiteX7" fmla="*/ 4468736 w 7707706"/>
              <a:gd name="connsiteY7" fmla="*/ 0 h 1536759"/>
              <a:gd name="connsiteX8" fmla="*/ 5050913 w 7707706"/>
              <a:gd name="connsiteY8" fmla="*/ 0 h 1536759"/>
              <a:gd name="connsiteX9" fmla="*/ 5776998 w 7707706"/>
              <a:gd name="connsiteY9" fmla="*/ 0 h 1536759"/>
              <a:gd name="connsiteX10" fmla="*/ 6359175 w 7707706"/>
              <a:gd name="connsiteY10" fmla="*/ 0 h 1536759"/>
              <a:gd name="connsiteX11" fmla="*/ 7451574 w 7707706"/>
              <a:gd name="connsiteY11" fmla="*/ 0 h 1536759"/>
              <a:gd name="connsiteX12" fmla="*/ 7707706 w 7707706"/>
              <a:gd name="connsiteY12" fmla="*/ 256132 h 1536759"/>
              <a:gd name="connsiteX13" fmla="*/ 7707706 w 7707706"/>
              <a:gd name="connsiteY13" fmla="*/ 768380 h 1536759"/>
              <a:gd name="connsiteX14" fmla="*/ 7707706 w 7707706"/>
              <a:gd name="connsiteY14" fmla="*/ 1280627 h 1536759"/>
              <a:gd name="connsiteX15" fmla="*/ 7451574 w 7707706"/>
              <a:gd name="connsiteY15" fmla="*/ 1536759 h 1536759"/>
              <a:gd name="connsiteX16" fmla="*/ 6797443 w 7707706"/>
              <a:gd name="connsiteY16" fmla="*/ 1536759 h 1536759"/>
              <a:gd name="connsiteX17" fmla="*/ 5999403 w 7707706"/>
              <a:gd name="connsiteY17" fmla="*/ 1536759 h 1536759"/>
              <a:gd name="connsiteX18" fmla="*/ 5561135 w 7707706"/>
              <a:gd name="connsiteY18" fmla="*/ 1536759 h 1536759"/>
              <a:gd name="connsiteX19" fmla="*/ 5050913 w 7707706"/>
              <a:gd name="connsiteY19" fmla="*/ 1536759 h 1536759"/>
              <a:gd name="connsiteX20" fmla="*/ 4324827 w 7707706"/>
              <a:gd name="connsiteY20" fmla="*/ 1536759 h 1536759"/>
              <a:gd name="connsiteX21" fmla="*/ 3670696 w 7707706"/>
              <a:gd name="connsiteY21" fmla="*/ 1536759 h 1536759"/>
              <a:gd name="connsiteX22" fmla="*/ 3160474 w 7707706"/>
              <a:gd name="connsiteY22" fmla="*/ 1536759 h 1536759"/>
              <a:gd name="connsiteX23" fmla="*/ 2434389 w 7707706"/>
              <a:gd name="connsiteY23" fmla="*/ 1536759 h 1536759"/>
              <a:gd name="connsiteX24" fmla="*/ 1924166 w 7707706"/>
              <a:gd name="connsiteY24" fmla="*/ 1536759 h 1536759"/>
              <a:gd name="connsiteX25" fmla="*/ 1270035 w 7707706"/>
              <a:gd name="connsiteY25" fmla="*/ 1536759 h 1536759"/>
              <a:gd name="connsiteX26" fmla="*/ 256132 w 7707706"/>
              <a:gd name="connsiteY26" fmla="*/ 1536759 h 1536759"/>
              <a:gd name="connsiteX27" fmla="*/ 0 w 7707706"/>
              <a:gd name="connsiteY27" fmla="*/ 1280627 h 1536759"/>
              <a:gd name="connsiteX28" fmla="*/ 0 w 7707706"/>
              <a:gd name="connsiteY28" fmla="*/ 799114 h 1536759"/>
              <a:gd name="connsiteX29" fmla="*/ 0 w 7707706"/>
              <a:gd name="connsiteY29" fmla="*/ 256132 h 153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7706" h="1536759" fill="none" extrusionOk="0">
                <a:moveTo>
                  <a:pt x="0" y="256132"/>
                </a:moveTo>
                <a:cubicBezTo>
                  <a:pt x="5377" y="116791"/>
                  <a:pt x="98893" y="26924"/>
                  <a:pt x="256132" y="0"/>
                </a:cubicBezTo>
                <a:cubicBezTo>
                  <a:pt x="507737" y="13088"/>
                  <a:pt x="615123" y="-31868"/>
                  <a:pt x="910263" y="0"/>
                </a:cubicBezTo>
                <a:cubicBezTo>
                  <a:pt x="1205403" y="31868"/>
                  <a:pt x="1220915" y="13992"/>
                  <a:pt x="1492440" y="0"/>
                </a:cubicBezTo>
                <a:cubicBezTo>
                  <a:pt x="1763965" y="-13992"/>
                  <a:pt x="2045594" y="-23180"/>
                  <a:pt x="2218525" y="0"/>
                </a:cubicBezTo>
                <a:cubicBezTo>
                  <a:pt x="2391456" y="23180"/>
                  <a:pt x="2584413" y="32302"/>
                  <a:pt x="2872656" y="0"/>
                </a:cubicBezTo>
                <a:cubicBezTo>
                  <a:pt x="3160899" y="-32302"/>
                  <a:pt x="3463064" y="35545"/>
                  <a:pt x="3670696" y="0"/>
                </a:cubicBezTo>
                <a:cubicBezTo>
                  <a:pt x="3878328" y="-35545"/>
                  <a:pt x="4225196" y="39793"/>
                  <a:pt x="4468736" y="0"/>
                </a:cubicBezTo>
                <a:cubicBezTo>
                  <a:pt x="4712276" y="-39793"/>
                  <a:pt x="4785821" y="25845"/>
                  <a:pt x="5050913" y="0"/>
                </a:cubicBezTo>
                <a:cubicBezTo>
                  <a:pt x="5316005" y="-25845"/>
                  <a:pt x="5473398" y="-35110"/>
                  <a:pt x="5776998" y="0"/>
                </a:cubicBezTo>
                <a:cubicBezTo>
                  <a:pt x="6080599" y="35110"/>
                  <a:pt x="6178541" y="-25469"/>
                  <a:pt x="6359175" y="0"/>
                </a:cubicBezTo>
                <a:cubicBezTo>
                  <a:pt x="6539809" y="25469"/>
                  <a:pt x="7196583" y="7937"/>
                  <a:pt x="7451574" y="0"/>
                </a:cubicBezTo>
                <a:cubicBezTo>
                  <a:pt x="7569754" y="-14167"/>
                  <a:pt x="7709653" y="103650"/>
                  <a:pt x="7707706" y="256132"/>
                </a:cubicBezTo>
                <a:cubicBezTo>
                  <a:pt x="7714912" y="391932"/>
                  <a:pt x="7723725" y="564409"/>
                  <a:pt x="7707706" y="768380"/>
                </a:cubicBezTo>
                <a:cubicBezTo>
                  <a:pt x="7691687" y="972351"/>
                  <a:pt x="7687564" y="1069650"/>
                  <a:pt x="7707706" y="1280627"/>
                </a:cubicBezTo>
                <a:cubicBezTo>
                  <a:pt x="7734813" y="1424049"/>
                  <a:pt x="7575810" y="1546290"/>
                  <a:pt x="7451574" y="1536759"/>
                </a:cubicBezTo>
                <a:cubicBezTo>
                  <a:pt x="7297147" y="1520484"/>
                  <a:pt x="6968275" y="1555334"/>
                  <a:pt x="6797443" y="1536759"/>
                </a:cubicBezTo>
                <a:cubicBezTo>
                  <a:pt x="6626611" y="1518184"/>
                  <a:pt x="6363545" y="1513486"/>
                  <a:pt x="5999403" y="1536759"/>
                </a:cubicBezTo>
                <a:cubicBezTo>
                  <a:pt x="5635261" y="1560032"/>
                  <a:pt x="5741989" y="1552084"/>
                  <a:pt x="5561135" y="1536759"/>
                </a:cubicBezTo>
                <a:cubicBezTo>
                  <a:pt x="5380281" y="1521434"/>
                  <a:pt x="5196918" y="1559194"/>
                  <a:pt x="5050913" y="1536759"/>
                </a:cubicBezTo>
                <a:cubicBezTo>
                  <a:pt x="4904908" y="1514324"/>
                  <a:pt x="4687368" y="1535193"/>
                  <a:pt x="4324827" y="1536759"/>
                </a:cubicBezTo>
                <a:cubicBezTo>
                  <a:pt x="3962286" y="1538325"/>
                  <a:pt x="3801735" y="1532563"/>
                  <a:pt x="3670696" y="1536759"/>
                </a:cubicBezTo>
                <a:cubicBezTo>
                  <a:pt x="3539657" y="1540955"/>
                  <a:pt x="3386731" y="1528692"/>
                  <a:pt x="3160474" y="1536759"/>
                </a:cubicBezTo>
                <a:cubicBezTo>
                  <a:pt x="2934217" y="1544826"/>
                  <a:pt x="2727136" y="1550824"/>
                  <a:pt x="2434389" y="1536759"/>
                </a:cubicBezTo>
                <a:cubicBezTo>
                  <a:pt x="2141642" y="1522694"/>
                  <a:pt x="2027474" y="1528803"/>
                  <a:pt x="1924166" y="1536759"/>
                </a:cubicBezTo>
                <a:cubicBezTo>
                  <a:pt x="1820858" y="1544715"/>
                  <a:pt x="1405577" y="1541910"/>
                  <a:pt x="1270035" y="1536759"/>
                </a:cubicBezTo>
                <a:cubicBezTo>
                  <a:pt x="1134493" y="1531608"/>
                  <a:pt x="499416" y="1508236"/>
                  <a:pt x="256132" y="1536759"/>
                </a:cubicBezTo>
                <a:cubicBezTo>
                  <a:pt x="110978" y="1533826"/>
                  <a:pt x="-5377" y="1426370"/>
                  <a:pt x="0" y="1280627"/>
                </a:cubicBezTo>
                <a:cubicBezTo>
                  <a:pt x="18713" y="1164261"/>
                  <a:pt x="-20272" y="952961"/>
                  <a:pt x="0" y="799114"/>
                </a:cubicBezTo>
                <a:cubicBezTo>
                  <a:pt x="20272" y="645267"/>
                  <a:pt x="11032" y="403711"/>
                  <a:pt x="0" y="256132"/>
                </a:cubicBezTo>
                <a:close/>
              </a:path>
              <a:path w="7707706" h="1536759" stroke="0" extrusionOk="0">
                <a:moveTo>
                  <a:pt x="0" y="256132"/>
                </a:moveTo>
                <a:cubicBezTo>
                  <a:pt x="-7939" y="104971"/>
                  <a:pt x="104285" y="-3590"/>
                  <a:pt x="256132" y="0"/>
                </a:cubicBezTo>
                <a:cubicBezTo>
                  <a:pt x="508255" y="-1593"/>
                  <a:pt x="548875" y="20617"/>
                  <a:pt x="766354" y="0"/>
                </a:cubicBezTo>
                <a:cubicBezTo>
                  <a:pt x="983833" y="-20617"/>
                  <a:pt x="1178218" y="-15186"/>
                  <a:pt x="1348531" y="0"/>
                </a:cubicBezTo>
                <a:cubicBezTo>
                  <a:pt x="1518844" y="15186"/>
                  <a:pt x="1655729" y="8187"/>
                  <a:pt x="1858753" y="0"/>
                </a:cubicBezTo>
                <a:cubicBezTo>
                  <a:pt x="2061777" y="-8187"/>
                  <a:pt x="2395279" y="20216"/>
                  <a:pt x="2656793" y="0"/>
                </a:cubicBezTo>
                <a:cubicBezTo>
                  <a:pt x="2918307" y="-20216"/>
                  <a:pt x="3172574" y="14160"/>
                  <a:pt x="3310924" y="0"/>
                </a:cubicBezTo>
                <a:cubicBezTo>
                  <a:pt x="3449274" y="-14160"/>
                  <a:pt x="3752015" y="27023"/>
                  <a:pt x="3965055" y="0"/>
                </a:cubicBezTo>
                <a:cubicBezTo>
                  <a:pt x="4178095" y="-27023"/>
                  <a:pt x="4300981" y="6011"/>
                  <a:pt x="4547232" y="0"/>
                </a:cubicBezTo>
                <a:cubicBezTo>
                  <a:pt x="4793483" y="-6011"/>
                  <a:pt x="4998746" y="-17727"/>
                  <a:pt x="5273317" y="0"/>
                </a:cubicBezTo>
                <a:cubicBezTo>
                  <a:pt x="5547889" y="17727"/>
                  <a:pt x="5718302" y="15445"/>
                  <a:pt x="5927449" y="0"/>
                </a:cubicBezTo>
                <a:cubicBezTo>
                  <a:pt x="6136596" y="-15445"/>
                  <a:pt x="6470835" y="19197"/>
                  <a:pt x="6653534" y="0"/>
                </a:cubicBezTo>
                <a:cubicBezTo>
                  <a:pt x="6836233" y="-19197"/>
                  <a:pt x="7283513" y="-39587"/>
                  <a:pt x="7451574" y="0"/>
                </a:cubicBezTo>
                <a:cubicBezTo>
                  <a:pt x="7615321" y="-1376"/>
                  <a:pt x="7711702" y="113620"/>
                  <a:pt x="7707706" y="256132"/>
                </a:cubicBezTo>
                <a:cubicBezTo>
                  <a:pt x="7723303" y="438380"/>
                  <a:pt x="7685569" y="560232"/>
                  <a:pt x="7707706" y="737645"/>
                </a:cubicBezTo>
                <a:cubicBezTo>
                  <a:pt x="7729843" y="915058"/>
                  <a:pt x="7714083" y="1046631"/>
                  <a:pt x="7707706" y="1280627"/>
                </a:cubicBezTo>
                <a:cubicBezTo>
                  <a:pt x="7715910" y="1439242"/>
                  <a:pt x="7615788" y="1547506"/>
                  <a:pt x="7451574" y="1536759"/>
                </a:cubicBezTo>
                <a:cubicBezTo>
                  <a:pt x="7332992" y="1557196"/>
                  <a:pt x="7214107" y="1536672"/>
                  <a:pt x="7013306" y="1536759"/>
                </a:cubicBezTo>
                <a:cubicBezTo>
                  <a:pt x="6812505" y="1536846"/>
                  <a:pt x="6591130" y="1506650"/>
                  <a:pt x="6359175" y="1536759"/>
                </a:cubicBezTo>
                <a:cubicBezTo>
                  <a:pt x="6127220" y="1566868"/>
                  <a:pt x="5848435" y="1542607"/>
                  <a:pt x="5705044" y="1536759"/>
                </a:cubicBezTo>
                <a:cubicBezTo>
                  <a:pt x="5561653" y="1530911"/>
                  <a:pt x="5146131" y="1553311"/>
                  <a:pt x="4978958" y="1536759"/>
                </a:cubicBezTo>
                <a:cubicBezTo>
                  <a:pt x="4811785" y="1520207"/>
                  <a:pt x="4575505" y="1568695"/>
                  <a:pt x="4324827" y="1536759"/>
                </a:cubicBezTo>
                <a:cubicBezTo>
                  <a:pt x="4074149" y="1504823"/>
                  <a:pt x="4000456" y="1536221"/>
                  <a:pt x="3814605" y="1536759"/>
                </a:cubicBezTo>
                <a:cubicBezTo>
                  <a:pt x="3628754" y="1537297"/>
                  <a:pt x="3562163" y="1525636"/>
                  <a:pt x="3376337" y="1536759"/>
                </a:cubicBezTo>
                <a:cubicBezTo>
                  <a:pt x="3190511" y="1547882"/>
                  <a:pt x="2914950" y="1518284"/>
                  <a:pt x="2722206" y="1536759"/>
                </a:cubicBezTo>
                <a:cubicBezTo>
                  <a:pt x="2529462" y="1555234"/>
                  <a:pt x="2348229" y="1549829"/>
                  <a:pt x="2140030" y="1536759"/>
                </a:cubicBezTo>
                <a:cubicBezTo>
                  <a:pt x="1931831" y="1523689"/>
                  <a:pt x="1634405" y="1526688"/>
                  <a:pt x="1341990" y="1536759"/>
                </a:cubicBezTo>
                <a:cubicBezTo>
                  <a:pt x="1049575" y="1546830"/>
                  <a:pt x="959685" y="1518947"/>
                  <a:pt x="831767" y="1536759"/>
                </a:cubicBezTo>
                <a:cubicBezTo>
                  <a:pt x="703849" y="1554571"/>
                  <a:pt x="445178" y="1527668"/>
                  <a:pt x="256132" y="1536759"/>
                </a:cubicBezTo>
                <a:cubicBezTo>
                  <a:pt x="110315" y="1525938"/>
                  <a:pt x="-6900" y="1436302"/>
                  <a:pt x="0" y="1280627"/>
                </a:cubicBezTo>
                <a:cubicBezTo>
                  <a:pt x="-22334" y="1109504"/>
                  <a:pt x="-1581" y="988121"/>
                  <a:pt x="0" y="778624"/>
                </a:cubicBezTo>
                <a:cubicBezTo>
                  <a:pt x="1581" y="569127"/>
                  <a:pt x="2657" y="481400"/>
                  <a:pt x="0" y="256132"/>
                </a:cubicBezTo>
                <a:close/>
              </a:path>
            </a:pathLst>
          </a:custGeom>
          <a:solidFill>
            <a:srgbClr val="FFFFFF"/>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28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Tô đậm, làm hoàn chỉnh thêm nét đẹp của nhân vật Vũ Nương: </a:t>
            </a:r>
            <a:r>
              <a:rPr lang="en-US" sz="28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Dù</a:t>
            </a:r>
            <a:r>
              <a:rPr lang="en-US" sz="28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ở </a:t>
            </a:r>
            <a:r>
              <a:rPr lang="en-US" sz="28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thế</a:t>
            </a:r>
            <a:r>
              <a:rPr lang="en-US" sz="28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8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giới</a:t>
            </a:r>
            <a:r>
              <a:rPr lang="en-US" sz="28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8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khác</a:t>
            </a:r>
            <a:r>
              <a:rPr lang="en-US" sz="28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2800" i="1"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vẫn</a:t>
            </a:r>
            <a:r>
              <a:rPr lang="en-US" sz="28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28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nặng tình với cuộc đời, khao khát được phục hồi danh dự. </a:t>
            </a:r>
            <a:endParaRPr lang="en-US" sz="28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8" name="Rectangle: Rounded Corners 7">
            <a:extLst>
              <a:ext uri="{FF2B5EF4-FFF2-40B4-BE49-F238E27FC236}">
                <a16:creationId xmlns:a16="http://schemas.microsoft.com/office/drawing/2014/main" id="{98BD6284-B1A3-4A86-A6A4-2CAE86D4C1E6}"/>
              </a:ext>
            </a:extLst>
          </p:cNvPr>
          <p:cNvSpPr/>
          <p:nvPr/>
        </p:nvSpPr>
        <p:spPr>
          <a:xfrm>
            <a:off x="4016415" y="3358596"/>
            <a:ext cx="7707706" cy="1039751"/>
          </a:xfrm>
          <a:custGeom>
            <a:avLst/>
            <a:gdLst>
              <a:gd name="connsiteX0" fmla="*/ 0 w 7707706"/>
              <a:gd name="connsiteY0" fmla="*/ 173295 h 1039751"/>
              <a:gd name="connsiteX1" fmla="*/ 173295 w 7707706"/>
              <a:gd name="connsiteY1" fmla="*/ 0 h 1039751"/>
              <a:gd name="connsiteX2" fmla="*/ 989710 w 7707706"/>
              <a:gd name="connsiteY2" fmla="*/ 0 h 1039751"/>
              <a:gd name="connsiteX3" fmla="*/ 1806124 w 7707706"/>
              <a:gd name="connsiteY3" fmla="*/ 0 h 1039751"/>
              <a:gd name="connsiteX4" fmla="*/ 2548928 w 7707706"/>
              <a:gd name="connsiteY4" fmla="*/ 0 h 1039751"/>
              <a:gd name="connsiteX5" fmla="*/ 2997287 w 7707706"/>
              <a:gd name="connsiteY5" fmla="*/ 0 h 1039751"/>
              <a:gd name="connsiteX6" fmla="*/ 3592868 w 7707706"/>
              <a:gd name="connsiteY6" fmla="*/ 0 h 1039751"/>
              <a:gd name="connsiteX7" fmla="*/ 4335672 w 7707706"/>
              <a:gd name="connsiteY7" fmla="*/ 0 h 1039751"/>
              <a:gd name="connsiteX8" fmla="*/ 5004864 w 7707706"/>
              <a:gd name="connsiteY8" fmla="*/ 0 h 1039751"/>
              <a:gd name="connsiteX9" fmla="*/ 5821279 w 7707706"/>
              <a:gd name="connsiteY9" fmla="*/ 0 h 1039751"/>
              <a:gd name="connsiteX10" fmla="*/ 6637693 w 7707706"/>
              <a:gd name="connsiteY10" fmla="*/ 0 h 1039751"/>
              <a:gd name="connsiteX11" fmla="*/ 7534411 w 7707706"/>
              <a:gd name="connsiteY11" fmla="*/ 0 h 1039751"/>
              <a:gd name="connsiteX12" fmla="*/ 7707706 w 7707706"/>
              <a:gd name="connsiteY12" fmla="*/ 173295 h 1039751"/>
              <a:gd name="connsiteX13" fmla="*/ 7707706 w 7707706"/>
              <a:gd name="connsiteY13" fmla="*/ 866456 h 1039751"/>
              <a:gd name="connsiteX14" fmla="*/ 7534411 w 7707706"/>
              <a:gd name="connsiteY14" fmla="*/ 1039751 h 1039751"/>
              <a:gd name="connsiteX15" fmla="*/ 6865219 w 7707706"/>
              <a:gd name="connsiteY15" fmla="*/ 1039751 h 1039751"/>
              <a:gd name="connsiteX16" fmla="*/ 6416860 w 7707706"/>
              <a:gd name="connsiteY16" fmla="*/ 1039751 h 1039751"/>
              <a:gd name="connsiteX17" fmla="*/ 5747667 w 7707706"/>
              <a:gd name="connsiteY17" fmla="*/ 1039751 h 1039751"/>
              <a:gd name="connsiteX18" fmla="*/ 4931253 w 7707706"/>
              <a:gd name="connsiteY18" fmla="*/ 1039751 h 1039751"/>
              <a:gd name="connsiteX19" fmla="*/ 4114838 w 7707706"/>
              <a:gd name="connsiteY19" fmla="*/ 1039751 h 1039751"/>
              <a:gd name="connsiteX20" fmla="*/ 3298423 w 7707706"/>
              <a:gd name="connsiteY20" fmla="*/ 1039751 h 1039751"/>
              <a:gd name="connsiteX21" fmla="*/ 2850064 w 7707706"/>
              <a:gd name="connsiteY21" fmla="*/ 1039751 h 1039751"/>
              <a:gd name="connsiteX22" fmla="*/ 2328094 w 7707706"/>
              <a:gd name="connsiteY22" fmla="*/ 1039751 h 1039751"/>
              <a:gd name="connsiteX23" fmla="*/ 1585291 w 7707706"/>
              <a:gd name="connsiteY23" fmla="*/ 1039751 h 1039751"/>
              <a:gd name="connsiteX24" fmla="*/ 916099 w 7707706"/>
              <a:gd name="connsiteY24" fmla="*/ 1039751 h 1039751"/>
              <a:gd name="connsiteX25" fmla="*/ 173295 w 7707706"/>
              <a:gd name="connsiteY25" fmla="*/ 1039751 h 1039751"/>
              <a:gd name="connsiteX26" fmla="*/ 0 w 7707706"/>
              <a:gd name="connsiteY26" fmla="*/ 866456 h 1039751"/>
              <a:gd name="connsiteX27" fmla="*/ 0 w 7707706"/>
              <a:gd name="connsiteY27" fmla="*/ 173295 h 10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07706" h="1039751" fill="none" extrusionOk="0">
                <a:moveTo>
                  <a:pt x="0" y="173295"/>
                </a:moveTo>
                <a:cubicBezTo>
                  <a:pt x="6436" y="75483"/>
                  <a:pt x="71179" y="9674"/>
                  <a:pt x="173295" y="0"/>
                </a:cubicBezTo>
                <a:cubicBezTo>
                  <a:pt x="503369" y="34039"/>
                  <a:pt x="812966" y="7215"/>
                  <a:pt x="989710" y="0"/>
                </a:cubicBezTo>
                <a:cubicBezTo>
                  <a:pt x="1166454" y="-7215"/>
                  <a:pt x="1445333" y="-12971"/>
                  <a:pt x="1806124" y="0"/>
                </a:cubicBezTo>
                <a:cubicBezTo>
                  <a:pt x="2166915" y="12971"/>
                  <a:pt x="2383595" y="10323"/>
                  <a:pt x="2548928" y="0"/>
                </a:cubicBezTo>
                <a:cubicBezTo>
                  <a:pt x="2714261" y="-10323"/>
                  <a:pt x="2800079" y="19910"/>
                  <a:pt x="2997287" y="0"/>
                </a:cubicBezTo>
                <a:cubicBezTo>
                  <a:pt x="3194495" y="-19910"/>
                  <a:pt x="3455911" y="17243"/>
                  <a:pt x="3592868" y="0"/>
                </a:cubicBezTo>
                <a:cubicBezTo>
                  <a:pt x="3729825" y="-17243"/>
                  <a:pt x="3976438" y="16357"/>
                  <a:pt x="4335672" y="0"/>
                </a:cubicBezTo>
                <a:cubicBezTo>
                  <a:pt x="4694906" y="-16357"/>
                  <a:pt x="4671891" y="-5559"/>
                  <a:pt x="5004864" y="0"/>
                </a:cubicBezTo>
                <a:cubicBezTo>
                  <a:pt x="5337837" y="5559"/>
                  <a:pt x="5528731" y="-38001"/>
                  <a:pt x="5821279" y="0"/>
                </a:cubicBezTo>
                <a:cubicBezTo>
                  <a:pt x="6113827" y="38001"/>
                  <a:pt x="6383124" y="19594"/>
                  <a:pt x="6637693" y="0"/>
                </a:cubicBezTo>
                <a:cubicBezTo>
                  <a:pt x="6892262" y="-19594"/>
                  <a:pt x="7141166" y="-40295"/>
                  <a:pt x="7534411" y="0"/>
                </a:cubicBezTo>
                <a:cubicBezTo>
                  <a:pt x="7610128" y="-6123"/>
                  <a:pt x="7714668" y="79274"/>
                  <a:pt x="7707706" y="173295"/>
                </a:cubicBezTo>
                <a:cubicBezTo>
                  <a:pt x="7691731" y="398727"/>
                  <a:pt x="7694444" y="721982"/>
                  <a:pt x="7707706" y="866456"/>
                </a:cubicBezTo>
                <a:cubicBezTo>
                  <a:pt x="7695382" y="954663"/>
                  <a:pt x="7633005" y="1023411"/>
                  <a:pt x="7534411" y="1039751"/>
                </a:cubicBezTo>
                <a:cubicBezTo>
                  <a:pt x="7318945" y="1035029"/>
                  <a:pt x="7141296" y="1056117"/>
                  <a:pt x="6865219" y="1039751"/>
                </a:cubicBezTo>
                <a:cubicBezTo>
                  <a:pt x="6589142" y="1023385"/>
                  <a:pt x="6560272" y="1020435"/>
                  <a:pt x="6416860" y="1039751"/>
                </a:cubicBezTo>
                <a:cubicBezTo>
                  <a:pt x="6273448" y="1059067"/>
                  <a:pt x="5939435" y="1040825"/>
                  <a:pt x="5747667" y="1039751"/>
                </a:cubicBezTo>
                <a:cubicBezTo>
                  <a:pt x="5555899" y="1038677"/>
                  <a:pt x="5316710" y="1000035"/>
                  <a:pt x="4931253" y="1039751"/>
                </a:cubicBezTo>
                <a:cubicBezTo>
                  <a:pt x="4545796" y="1079467"/>
                  <a:pt x="4467311" y="1062830"/>
                  <a:pt x="4114838" y="1039751"/>
                </a:cubicBezTo>
                <a:cubicBezTo>
                  <a:pt x="3762366" y="1016672"/>
                  <a:pt x="3560353" y="1001894"/>
                  <a:pt x="3298423" y="1039751"/>
                </a:cubicBezTo>
                <a:cubicBezTo>
                  <a:pt x="3036493" y="1077608"/>
                  <a:pt x="3044529" y="1035626"/>
                  <a:pt x="2850064" y="1039751"/>
                </a:cubicBezTo>
                <a:cubicBezTo>
                  <a:pt x="2655599" y="1043876"/>
                  <a:pt x="2445837" y="1048975"/>
                  <a:pt x="2328094" y="1039751"/>
                </a:cubicBezTo>
                <a:cubicBezTo>
                  <a:pt x="2210351" y="1030528"/>
                  <a:pt x="1955092" y="1019697"/>
                  <a:pt x="1585291" y="1039751"/>
                </a:cubicBezTo>
                <a:cubicBezTo>
                  <a:pt x="1215490" y="1059805"/>
                  <a:pt x="1115190" y="1045819"/>
                  <a:pt x="916099" y="1039751"/>
                </a:cubicBezTo>
                <a:cubicBezTo>
                  <a:pt x="717008" y="1033683"/>
                  <a:pt x="437088" y="1055830"/>
                  <a:pt x="173295" y="1039751"/>
                </a:cubicBezTo>
                <a:cubicBezTo>
                  <a:pt x="60269" y="1043776"/>
                  <a:pt x="13563" y="962051"/>
                  <a:pt x="0" y="866456"/>
                </a:cubicBezTo>
                <a:cubicBezTo>
                  <a:pt x="-25733" y="638578"/>
                  <a:pt x="18297" y="345336"/>
                  <a:pt x="0" y="173295"/>
                </a:cubicBezTo>
                <a:close/>
              </a:path>
              <a:path w="7707706" h="1039751" stroke="0" extrusionOk="0">
                <a:moveTo>
                  <a:pt x="0" y="173295"/>
                </a:moveTo>
                <a:cubicBezTo>
                  <a:pt x="-3524" y="73279"/>
                  <a:pt x="63233" y="-4959"/>
                  <a:pt x="173295" y="0"/>
                </a:cubicBezTo>
                <a:cubicBezTo>
                  <a:pt x="331112" y="1241"/>
                  <a:pt x="509367" y="14923"/>
                  <a:pt x="695265" y="0"/>
                </a:cubicBezTo>
                <a:cubicBezTo>
                  <a:pt x="881163" y="-14923"/>
                  <a:pt x="1073215" y="28221"/>
                  <a:pt x="1290846" y="0"/>
                </a:cubicBezTo>
                <a:cubicBezTo>
                  <a:pt x="1508477" y="-28221"/>
                  <a:pt x="1581274" y="18206"/>
                  <a:pt x="1812816" y="0"/>
                </a:cubicBezTo>
                <a:cubicBezTo>
                  <a:pt x="2044358" y="-18206"/>
                  <a:pt x="2287619" y="36848"/>
                  <a:pt x="2629231" y="0"/>
                </a:cubicBezTo>
                <a:cubicBezTo>
                  <a:pt x="2970843" y="-36848"/>
                  <a:pt x="3144814" y="-21895"/>
                  <a:pt x="3298423" y="0"/>
                </a:cubicBezTo>
                <a:cubicBezTo>
                  <a:pt x="3452032" y="21895"/>
                  <a:pt x="3720542" y="18293"/>
                  <a:pt x="3967616" y="0"/>
                </a:cubicBezTo>
                <a:cubicBezTo>
                  <a:pt x="4214690" y="-18293"/>
                  <a:pt x="4396694" y="1743"/>
                  <a:pt x="4563197" y="0"/>
                </a:cubicBezTo>
                <a:cubicBezTo>
                  <a:pt x="4729700" y="-1743"/>
                  <a:pt x="5077876" y="-35950"/>
                  <a:pt x="5306000" y="0"/>
                </a:cubicBezTo>
                <a:cubicBezTo>
                  <a:pt x="5534124" y="35950"/>
                  <a:pt x="5732937" y="10524"/>
                  <a:pt x="5975193" y="0"/>
                </a:cubicBezTo>
                <a:cubicBezTo>
                  <a:pt x="6217449" y="-10524"/>
                  <a:pt x="6363046" y="-18780"/>
                  <a:pt x="6717996" y="0"/>
                </a:cubicBezTo>
                <a:cubicBezTo>
                  <a:pt x="7072946" y="18780"/>
                  <a:pt x="7201826" y="6188"/>
                  <a:pt x="7534411" y="0"/>
                </a:cubicBezTo>
                <a:cubicBezTo>
                  <a:pt x="7650004" y="-1227"/>
                  <a:pt x="7724854" y="73064"/>
                  <a:pt x="7707706" y="173295"/>
                </a:cubicBezTo>
                <a:cubicBezTo>
                  <a:pt x="7675363" y="327811"/>
                  <a:pt x="7678768" y="564523"/>
                  <a:pt x="7707706" y="866456"/>
                </a:cubicBezTo>
                <a:cubicBezTo>
                  <a:pt x="7711686" y="957039"/>
                  <a:pt x="7626345" y="1017582"/>
                  <a:pt x="7534411" y="1039751"/>
                </a:cubicBezTo>
                <a:cubicBezTo>
                  <a:pt x="7207178" y="1057600"/>
                  <a:pt x="7080909" y="1029013"/>
                  <a:pt x="6865219" y="1039751"/>
                </a:cubicBezTo>
                <a:cubicBezTo>
                  <a:pt x="6649529" y="1050489"/>
                  <a:pt x="6419903" y="1064967"/>
                  <a:pt x="6048804" y="1039751"/>
                </a:cubicBezTo>
                <a:cubicBezTo>
                  <a:pt x="5677705" y="1014535"/>
                  <a:pt x="5535458" y="1059519"/>
                  <a:pt x="5379612" y="1039751"/>
                </a:cubicBezTo>
                <a:cubicBezTo>
                  <a:pt x="5223766" y="1019983"/>
                  <a:pt x="4998203" y="1047409"/>
                  <a:pt x="4710419" y="1039751"/>
                </a:cubicBezTo>
                <a:cubicBezTo>
                  <a:pt x="4422635" y="1032093"/>
                  <a:pt x="4118774" y="1051200"/>
                  <a:pt x="3967616" y="1039751"/>
                </a:cubicBezTo>
                <a:cubicBezTo>
                  <a:pt x="3816458" y="1028302"/>
                  <a:pt x="3526084" y="1066902"/>
                  <a:pt x="3298423" y="1039751"/>
                </a:cubicBezTo>
                <a:cubicBezTo>
                  <a:pt x="3070762" y="1012600"/>
                  <a:pt x="2973606" y="1018213"/>
                  <a:pt x="2776453" y="1039751"/>
                </a:cubicBezTo>
                <a:cubicBezTo>
                  <a:pt x="2579300" y="1061290"/>
                  <a:pt x="2546188" y="1038299"/>
                  <a:pt x="2328094" y="1039751"/>
                </a:cubicBezTo>
                <a:cubicBezTo>
                  <a:pt x="2110000" y="1041203"/>
                  <a:pt x="1909387" y="1024978"/>
                  <a:pt x="1658902" y="1039751"/>
                </a:cubicBezTo>
                <a:cubicBezTo>
                  <a:pt x="1408417" y="1054524"/>
                  <a:pt x="1195256" y="1022588"/>
                  <a:pt x="1063321" y="1039751"/>
                </a:cubicBezTo>
                <a:cubicBezTo>
                  <a:pt x="931386" y="1056914"/>
                  <a:pt x="609192" y="1080646"/>
                  <a:pt x="173295" y="1039751"/>
                </a:cubicBezTo>
                <a:cubicBezTo>
                  <a:pt x="88055" y="1032449"/>
                  <a:pt x="-5597" y="983555"/>
                  <a:pt x="0" y="866456"/>
                </a:cubicBezTo>
                <a:cubicBezTo>
                  <a:pt x="-28830" y="635219"/>
                  <a:pt x="9668" y="330381"/>
                  <a:pt x="0" y="173295"/>
                </a:cubicBezTo>
                <a:close/>
              </a:path>
            </a:pathLst>
          </a:custGeom>
          <a:solidFill>
            <a:srgbClr val="FFFFFF"/>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vi-VN" sz="28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Làm câu chuyện trở nên lung linh, kì ảo, hấp dẫn, lôi cuốn hơn. </a:t>
            </a:r>
            <a:endParaRPr lang="en-US" sz="28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9" name="Rectangle: Rounded Corners 8">
            <a:extLst>
              <a:ext uri="{FF2B5EF4-FFF2-40B4-BE49-F238E27FC236}">
                <a16:creationId xmlns:a16="http://schemas.microsoft.com/office/drawing/2014/main" id="{7B158129-7081-4CE7-9EB1-8EC0CADB2392}"/>
              </a:ext>
            </a:extLst>
          </p:cNvPr>
          <p:cNvSpPr/>
          <p:nvPr/>
        </p:nvSpPr>
        <p:spPr>
          <a:xfrm>
            <a:off x="4016415" y="4746970"/>
            <a:ext cx="7707706" cy="1536759"/>
          </a:xfrm>
          <a:custGeom>
            <a:avLst/>
            <a:gdLst>
              <a:gd name="connsiteX0" fmla="*/ 0 w 7707706"/>
              <a:gd name="connsiteY0" fmla="*/ 256132 h 1536759"/>
              <a:gd name="connsiteX1" fmla="*/ 256132 w 7707706"/>
              <a:gd name="connsiteY1" fmla="*/ 0 h 1536759"/>
              <a:gd name="connsiteX2" fmla="*/ 910263 w 7707706"/>
              <a:gd name="connsiteY2" fmla="*/ 0 h 1536759"/>
              <a:gd name="connsiteX3" fmla="*/ 1492440 w 7707706"/>
              <a:gd name="connsiteY3" fmla="*/ 0 h 1536759"/>
              <a:gd name="connsiteX4" fmla="*/ 2218525 w 7707706"/>
              <a:gd name="connsiteY4" fmla="*/ 0 h 1536759"/>
              <a:gd name="connsiteX5" fmla="*/ 2872656 w 7707706"/>
              <a:gd name="connsiteY5" fmla="*/ 0 h 1536759"/>
              <a:gd name="connsiteX6" fmla="*/ 3670696 w 7707706"/>
              <a:gd name="connsiteY6" fmla="*/ 0 h 1536759"/>
              <a:gd name="connsiteX7" fmla="*/ 4468736 w 7707706"/>
              <a:gd name="connsiteY7" fmla="*/ 0 h 1536759"/>
              <a:gd name="connsiteX8" fmla="*/ 5050913 w 7707706"/>
              <a:gd name="connsiteY8" fmla="*/ 0 h 1536759"/>
              <a:gd name="connsiteX9" fmla="*/ 5776998 w 7707706"/>
              <a:gd name="connsiteY9" fmla="*/ 0 h 1536759"/>
              <a:gd name="connsiteX10" fmla="*/ 6359175 w 7707706"/>
              <a:gd name="connsiteY10" fmla="*/ 0 h 1536759"/>
              <a:gd name="connsiteX11" fmla="*/ 7451574 w 7707706"/>
              <a:gd name="connsiteY11" fmla="*/ 0 h 1536759"/>
              <a:gd name="connsiteX12" fmla="*/ 7707706 w 7707706"/>
              <a:gd name="connsiteY12" fmla="*/ 256132 h 1536759"/>
              <a:gd name="connsiteX13" fmla="*/ 7707706 w 7707706"/>
              <a:gd name="connsiteY13" fmla="*/ 768380 h 1536759"/>
              <a:gd name="connsiteX14" fmla="*/ 7707706 w 7707706"/>
              <a:gd name="connsiteY14" fmla="*/ 1280627 h 1536759"/>
              <a:gd name="connsiteX15" fmla="*/ 7451574 w 7707706"/>
              <a:gd name="connsiteY15" fmla="*/ 1536759 h 1536759"/>
              <a:gd name="connsiteX16" fmla="*/ 6797443 w 7707706"/>
              <a:gd name="connsiteY16" fmla="*/ 1536759 h 1536759"/>
              <a:gd name="connsiteX17" fmla="*/ 5999403 w 7707706"/>
              <a:gd name="connsiteY17" fmla="*/ 1536759 h 1536759"/>
              <a:gd name="connsiteX18" fmla="*/ 5561135 w 7707706"/>
              <a:gd name="connsiteY18" fmla="*/ 1536759 h 1536759"/>
              <a:gd name="connsiteX19" fmla="*/ 5050913 w 7707706"/>
              <a:gd name="connsiteY19" fmla="*/ 1536759 h 1536759"/>
              <a:gd name="connsiteX20" fmla="*/ 4324827 w 7707706"/>
              <a:gd name="connsiteY20" fmla="*/ 1536759 h 1536759"/>
              <a:gd name="connsiteX21" fmla="*/ 3670696 w 7707706"/>
              <a:gd name="connsiteY21" fmla="*/ 1536759 h 1536759"/>
              <a:gd name="connsiteX22" fmla="*/ 3160474 w 7707706"/>
              <a:gd name="connsiteY22" fmla="*/ 1536759 h 1536759"/>
              <a:gd name="connsiteX23" fmla="*/ 2434389 w 7707706"/>
              <a:gd name="connsiteY23" fmla="*/ 1536759 h 1536759"/>
              <a:gd name="connsiteX24" fmla="*/ 1924166 w 7707706"/>
              <a:gd name="connsiteY24" fmla="*/ 1536759 h 1536759"/>
              <a:gd name="connsiteX25" fmla="*/ 1270035 w 7707706"/>
              <a:gd name="connsiteY25" fmla="*/ 1536759 h 1536759"/>
              <a:gd name="connsiteX26" fmla="*/ 256132 w 7707706"/>
              <a:gd name="connsiteY26" fmla="*/ 1536759 h 1536759"/>
              <a:gd name="connsiteX27" fmla="*/ 0 w 7707706"/>
              <a:gd name="connsiteY27" fmla="*/ 1280627 h 1536759"/>
              <a:gd name="connsiteX28" fmla="*/ 0 w 7707706"/>
              <a:gd name="connsiteY28" fmla="*/ 799114 h 1536759"/>
              <a:gd name="connsiteX29" fmla="*/ 0 w 7707706"/>
              <a:gd name="connsiteY29" fmla="*/ 256132 h 153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7706" h="1536759" fill="none" extrusionOk="0">
                <a:moveTo>
                  <a:pt x="0" y="256132"/>
                </a:moveTo>
                <a:cubicBezTo>
                  <a:pt x="5377" y="116791"/>
                  <a:pt x="98893" y="26924"/>
                  <a:pt x="256132" y="0"/>
                </a:cubicBezTo>
                <a:cubicBezTo>
                  <a:pt x="507737" y="13088"/>
                  <a:pt x="615123" y="-31868"/>
                  <a:pt x="910263" y="0"/>
                </a:cubicBezTo>
                <a:cubicBezTo>
                  <a:pt x="1205403" y="31868"/>
                  <a:pt x="1220915" y="13992"/>
                  <a:pt x="1492440" y="0"/>
                </a:cubicBezTo>
                <a:cubicBezTo>
                  <a:pt x="1763965" y="-13992"/>
                  <a:pt x="2045594" y="-23180"/>
                  <a:pt x="2218525" y="0"/>
                </a:cubicBezTo>
                <a:cubicBezTo>
                  <a:pt x="2391456" y="23180"/>
                  <a:pt x="2584413" y="32302"/>
                  <a:pt x="2872656" y="0"/>
                </a:cubicBezTo>
                <a:cubicBezTo>
                  <a:pt x="3160899" y="-32302"/>
                  <a:pt x="3463064" y="35545"/>
                  <a:pt x="3670696" y="0"/>
                </a:cubicBezTo>
                <a:cubicBezTo>
                  <a:pt x="3878328" y="-35545"/>
                  <a:pt x="4225196" y="39793"/>
                  <a:pt x="4468736" y="0"/>
                </a:cubicBezTo>
                <a:cubicBezTo>
                  <a:pt x="4712276" y="-39793"/>
                  <a:pt x="4785821" y="25845"/>
                  <a:pt x="5050913" y="0"/>
                </a:cubicBezTo>
                <a:cubicBezTo>
                  <a:pt x="5316005" y="-25845"/>
                  <a:pt x="5473398" y="-35110"/>
                  <a:pt x="5776998" y="0"/>
                </a:cubicBezTo>
                <a:cubicBezTo>
                  <a:pt x="6080599" y="35110"/>
                  <a:pt x="6178541" y="-25469"/>
                  <a:pt x="6359175" y="0"/>
                </a:cubicBezTo>
                <a:cubicBezTo>
                  <a:pt x="6539809" y="25469"/>
                  <a:pt x="7196583" y="7937"/>
                  <a:pt x="7451574" y="0"/>
                </a:cubicBezTo>
                <a:cubicBezTo>
                  <a:pt x="7569754" y="-14167"/>
                  <a:pt x="7709653" y="103650"/>
                  <a:pt x="7707706" y="256132"/>
                </a:cubicBezTo>
                <a:cubicBezTo>
                  <a:pt x="7714912" y="391932"/>
                  <a:pt x="7723725" y="564409"/>
                  <a:pt x="7707706" y="768380"/>
                </a:cubicBezTo>
                <a:cubicBezTo>
                  <a:pt x="7691687" y="972351"/>
                  <a:pt x="7687564" y="1069650"/>
                  <a:pt x="7707706" y="1280627"/>
                </a:cubicBezTo>
                <a:cubicBezTo>
                  <a:pt x="7734813" y="1424049"/>
                  <a:pt x="7575810" y="1546290"/>
                  <a:pt x="7451574" y="1536759"/>
                </a:cubicBezTo>
                <a:cubicBezTo>
                  <a:pt x="7297147" y="1520484"/>
                  <a:pt x="6968275" y="1555334"/>
                  <a:pt x="6797443" y="1536759"/>
                </a:cubicBezTo>
                <a:cubicBezTo>
                  <a:pt x="6626611" y="1518184"/>
                  <a:pt x="6363545" y="1513486"/>
                  <a:pt x="5999403" y="1536759"/>
                </a:cubicBezTo>
                <a:cubicBezTo>
                  <a:pt x="5635261" y="1560032"/>
                  <a:pt x="5741989" y="1552084"/>
                  <a:pt x="5561135" y="1536759"/>
                </a:cubicBezTo>
                <a:cubicBezTo>
                  <a:pt x="5380281" y="1521434"/>
                  <a:pt x="5196918" y="1559194"/>
                  <a:pt x="5050913" y="1536759"/>
                </a:cubicBezTo>
                <a:cubicBezTo>
                  <a:pt x="4904908" y="1514324"/>
                  <a:pt x="4687368" y="1535193"/>
                  <a:pt x="4324827" y="1536759"/>
                </a:cubicBezTo>
                <a:cubicBezTo>
                  <a:pt x="3962286" y="1538325"/>
                  <a:pt x="3801735" y="1532563"/>
                  <a:pt x="3670696" y="1536759"/>
                </a:cubicBezTo>
                <a:cubicBezTo>
                  <a:pt x="3539657" y="1540955"/>
                  <a:pt x="3386731" y="1528692"/>
                  <a:pt x="3160474" y="1536759"/>
                </a:cubicBezTo>
                <a:cubicBezTo>
                  <a:pt x="2934217" y="1544826"/>
                  <a:pt x="2727136" y="1550824"/>
                  <a:pt x="2434389" y="1536759"/>
                </a:cubicBezTo>
                <a:cubicBezTo>
                  <a:pt x="2141642" y="1522694"/>
                  <a:pt x="2027474" y="1528803"/>
                  <a:pt x="1924166" y="1536759"/>
                </a:cubicBezTo>
                <a:cubicBezTo>
                  <a:pt x="1820858" y="1544715"/>
                  <a:pt x="1405577" y="1541910"/>
                  <a:pt x="1270035" y="1536759"/>
                </a:cubicBezTo>
                <a:cubicBezTo>
                  <a:pt x="1134493" y="1531608"/>
                  <a:pt x="499416" y="1508236"/>
                  <a:pt x="256132" y="1536759"/>
                </a:cubicBezTo>
                <a:cubicBezTo>
                  <a:pt x="110978" y="1533826"/>
                  <a:pt x="-5377" y="1426370"/>
                  <a:pt x="0" y="1280627"/>
                </a:cubicBezTo>
                <a:cubicBezTo>
                  <a:pt x="18713" y="1164261"/>
                  <a:pt x="-20272" y="952961"/>
                  <a:pt x="0" y="799114"/>
                </a:cubicBezTo>
                <a:cubicBezTo>
                  <a:pt x="20272" y="645267"/>
                  <a:pt x="11032" y="403711"/>
                  <a:pt x="0" y="256132"/>
                </a:cubicBezTo>
                <a:close/>
              </a:path>
              <a:path w="7707706" h="1536759" stroke="0" extrusionOk="0">
                <a:moveTo>
                  <a:pt x="0" y="256132"/>
                </a:moveTo>
                <a:cubicBezTo>
                  <a:pt x="-7939" y="104971"/>
                  <a:pt x="104285" y="-3590"/>
                  <a:pt x="256132" y="0"/>
                </a:cubicBezTo>
                <a:cubicBezTo>
                  <a:pt x="508255" y="-1593"/>
                  <a:pt x="548875" y="20617"/>
                  <a:pt x="766354" y="0"/>
                </a:cubicBezTo>
                <a:cubicBezTo>
                  <a:pt x="983833" y="-20617"/>
                  <a:pt x="1178218" y="-15186"/>
                  <a:pt x="1348531" y="0"/>
                </a:cubicBezTo>
                <a:cubicBezTo>
                  <a:pt x="1518844" y="15186"/>
                  <a:pt x="1655729" y="8187"/>
                  <a:pt x="1858753" y="0"/>
                </a:cubicBezTo>
                <a:cubicBezTo>
                  <a:pt x="2061777" y="-8187"/>
                  <a:pt x="2395279" y="20216"/>
                  <a:pt x="2656793" y="0"/>
                </a:cubicBezTo>
                <a:cubicBezTo>
                  <a:pt x="2918307" y="-20216"/>
                  <a:pt x="3172574" y="14160"/>
                  <a:pt x="3310924" y="0"/>
                </a:cubicBezTo>
                <a:cubicBezTo>
                  <a:pt x="3449274" y="-14160"/>
                  <a:pt x="3752015" y="27023"/>
                  <a:pt x="3965055" y="0"/>
                </a:cubicBezTo>
                <a:cubicBezTo>
                  <a:pt x="4178095" y="-27023"/>
                  <a:pt x="4300981" y="6011"/>
                  <a:pt x="4547232" y="0"/>
                </a:cubicBezTo>
                <a:cubicBezTo>
                  <a:pt x="4793483" y="-6011"/>
                  <a:pt x="4998746" y="-17727"/>
                  <a:pt x="5273317" y="0"/>
                </a:cubicBezTo>
                <a:cubicBezTo>
                  <a:pt x="5547889" y="17727"/>
                  <a:pt x="5718302" y="15445"/>
                  <a:pt x="5927449" y="0"/>
                </a:cubicBezTo>
                <a:cubicBezTo>
                  <a:pt x="6136596" y="-15445"/>
                  <a:pt x="6470835" y="19197"/>
                  <a:pt x="6653534" y="0"/>
                </a:cubicBezTo>
                <a:cubicBezTo>
                  <a:pt x="6836233" y="-19197"/>
                  <a:pt x="7283513" y="-39587"/>
                  <a:pt x="7451574" y="0"/>
                </a:cubicBezTo>
                <a:cubicBezTo>
                  <a:pt x="7615321" y="-1376"/>
                  <a:pt x="7711702" y="113620"/>
                  <a:pt x="7707706" y="256132"/>
                </a:cubicBezTo>
                <a:cubicBezTo>
                  <a:pt x="7723303" y="438380"/>
                  <a:pt x="7685569" y="560232"/>
                  <a:pt x="7707706" y="737645"/>
                </a:cubicBezTo>
                <a:cubicBezTo>
                  <a:pt x="7729843" y="915058"/>
                  <a:pt x="7714083" y="1046631"/>
                  <a:pt x="7707706" y="1280627"/>
                </a:cubicBezTo>
                <a:cubicBezTo>
                  <a:pt x="7715910" y="1439242"/>
                  <a:pt x="7615788" y="1547506"/>
                  <a:pt x="7451574" y="1536759"/>
                </a:cubicBezTo>
                <a:cubicBezTo>
                  <a:pt x="7332992" y="1557196"/>
                  <a:pt x="7214107" y="1536672"/>
                  <a:pt x="7013306" y="1536759"/>
                </a:cubicBezTo>
                <a:cubicBezTo>
                  <a:pt x="6812505" y="1536846"/>
                  <a:pt x="6591130" y="1506650"/>
                  <a:pt x="6359175" y="1536759"/>
                </a:cubicBezTo>
                <a:cubicBezTo>
                  <a:pt x="6127220" y="1566868"/>
                  <a:pt x="5848435" y="1542607"/>
                  <a:pt x="5705044" y="1536759"/>
                </a:cubicBezTo>
                <a:cubicBezTo>
                  <a:pt x="5561653" y="1530911"/>
                  <a:pt x="5146131" y="1553311"/>
                  <a:pt x="4978958" y="1536759"/>
                </a:cubicBezTo>
                <a:cubicBezTo>
                  <a:pt x="4811785" y="1520207"/>
                  <a:pt x="4575505" y="1568695"/>
                  <a:pt x="4324827" y="1536759"/>
                </a:cubicBezTo>
                <a:cubicBezTo>
                  <a:pt x="4074149" y="1504823"/>
                  <a:pt x="4000456" y="1536221"/>
                  <a:pt x="3814605" y="1536759"/>
                </a:cubicBezTo>
                <a:cubicBezTo>
                  <a:pt x="3628754" y="1537297"/>
                  <a:pt x="3562163" y="1525636"/>
                  <a:pt x="3376337" y="1536759"/>
                </a:cubicBezTo>
                <a:cubicBezTo>
                  <a:pt x="3190511" y="1547882"/>
                  <a:pt x="2914950" y="1518284"/>
                  <a:pt x="2722206" y="1536759"/>
                </a:cubicBezTo>
                <a:cubicBezTo>
                  <a:pt x="2529462" y="1555234"/>
                  <a:pt x="2348229" y="1549829"/>
                  <a:pt x="2140030" y="1536759"/>
                </a:cubicBezTo>
                <a:cubicBezTo>
                  <a:pt x="1931831" y="1523689"/>
                  <a:pt x="1634405" y="1526688"/>
                  <a:pt x="1341990" y="1536759"/>
                </a:cubicBezTo>
                <a:cubicBezTo>
                  <a:pt x="1049575" y="1546830"/>
                  <a:pt x="959685" y="1518947"/>
                  <a:pt x="831767" y="1536759"/>
                </a:cubicBezTo>
                <a:cubicBezTo>
                  <a:pt x="703849" y="1554571"/>
                  <a:pt x="445178" y="1527668"/>
                  <a:pt x="256132" y="1536759"/>
                </a:cubicBezTo>
                <a:cubicBezTo>
                  <a:pt x="110315" y="1525938"/>
                  <a:pt x="-6900" y="1436302"/>
                  <a:pt x="0" y="1280627"/>
                </a:cubicBezTo>
                <a:cubicBezTo>
                  <a:pt x="-22334" y="1109504"/>
                  <a:pt x="-1581" y="988121"/>
                  <a:pt x="0" y="778624"/>
                </a:cubicBezTo>
                <a:cubicBezTo>
                  <a:pt x="1581" y="569127"/>
                  <a:pt x="2657" y="481400"/>
                  <a:pt x="0" y="256132"/>
                </a:cubicBezTo>
                <a:close/>
              </a:path>
            </a:pathLst>
          </a:custGeom>
          <a:solidFill>
            <a:srgbClr val="FFFFFF"/>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28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Tạo nên một kết thúc phần nào có hậu cho tác phẩm, thể hiện ước mơ của nhân dân về sự công bằng trong cuộc đời</a:t>
            </a:r>
            <a:endParaRPr lang="en-US" sz="28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endParaRPr>
          </a:p>
        </p:txBody>
      </p:sp>
    </p:spTree>
    <p:extLst>
      <p:ext uri="{BB962C8B-B14F-4D97-AF65-F5344CB8AC3E}">
        <p14:creationId xmlns:p14="http://schemas.microsoft.com/office/powerpoint/2010/main" val="101289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23640D-A398-45D9-B49D-8B2AD9CDB8E5}"/>
              </a:ext>
            </a:extLst>
          </p:cNvPr>
          <p:cNvSpPr txBox="1"/>
          <p:nvPr/>
        </p:nvSpPr>
        <p:spPr>
          <a:xfrm>
            <a:off x="514350" y="893094"/>
            <a:ext cx="8858250" cy="2015936"/>
          </a:xfrm>
          <a:prstGeom prst="rect">
            <a:avLst/>
          </a:prstGeom>
          <a:noFill/>
        </p:spPr>
        <p:txBody>
          <a:bodyPr wrap="square">
            <a:spAutoFit/>
          </a:bodyPr>
          <a:lstStyle/>
          <a:p>
            <a:pPr algn="just"/>
            <a:r>
              <a:rPr lang="en-US" sz="2500" b="0" i="0" dirty="0">
                <a:solidFill>
                  <a:srgbClr val="202124"/>
                </a:solidFill>
                <a:effectLst/>
                <a:latin typeface="#9Slide03 AmpleSoft" panose="02000000000000000000" pitchFamily="2" charset="0"/>
              </a:rPr>
              <a:t>- </a:t>
            </a:r>
            <a:r>
              <a:rPr lang="vi-VN" sz="2500" b="0" i="0" dirty="0">
                <a:solidFill>
                  <a:srgbClr val="202124"/>
                </a:solidFill>
                <a:effectLst/>
                <a:latin typeface="#9Slide03 AmpleSoft" panose="02000000000000000000" pitchFamily="2" charset="0"/>
              </a:rPr>
              <a:t>Thiếp sở dĩ nương tựa vào chàng vì có </a:t>
            </a:r>
            <a:r>
              <a:rPr lang="vi-VN" sz="2500" b="0" i="0" dirty="0">
                <a:solidFill>
                  <a:srgbClr val="040C28"/>
                </a:solidFill>
                <a:effectLst/>
                <a:latin typeface="#9Slide03 AmpleSoft" panose="02000000000000000000" pitchFamily="2" charset="0"/>
              </a:rPr>
              <a:t>cái thú vui nghi gia nghi thất</a:t>
            </a:r>
            <a:r>
              <a:rPr lang="vi-VN" sz="2500" b="0" i="0" dirty="0">
                <a:solidFill>
                  <a:srgbClr val="202124"/>
                </a:solidFill>
                <a:effectLst/>
                <a:latin typeface="#9Slide03 AmpleSoft" panose="02000000000000000000" pitchFamily="2" charset="0"/>
              </a:rPr>
              <a:t>. Nay đã bình rơi trâm gãy, mây tạnh mưa tan, sen rũ trong ao, liễu tàn trước gió</a:t>
            </a:r>
            <a:r>
              <a:rPr lang="en-US" sz="2500" b="0" i="0" dirty="0">
                <a:solidFill>
                  <a:srgbClr val="202124"/>
                </a:solidFill>
                <a:effectLst/>
                <a:latin typeface="#9Slide03 AmpleSoft" panose="02000000000000000000" pitchFamily="2" charset="0"/>
              </a:rPr>
              <a:t>;</a:t>
            </a:r>
            <a:r>
              <a:rPr lang="vi-VN" sz="2500" b="0" i="0" dirty="0">
                <a:solidFill>
                  <a:srgbClr val="202124"/>
                </a:solidFill>
                <a:effectLst/>
                <a:latin typeface="#9Slide03 AmpleSoft" panose="02000000000000000000" pitchFamily="2" charset="0"/>
              </a:rPr>
              <a:t> khóc tuyết bông hoa rụng cuống, kêu xuân cái én lìa đàn, nước thẳm buồn xa, đâu còn có thể lại lên núi Vọng Phu kia nữa.</a:t>
            </a:r>
            <a:endParaRPr lang="en-US" sz="2500" dirty="0">
              <a:latin typeface="#9Slide03 AmpleSoft" panose="02000000000000000000" pitchFamily="2" charset="0"/>
            </a:endParaRPr>
          </a:p>
        </p:txBody>
      </p:sp>
      <p:sp>
        <p:nvSpPr>
          <p:cNvPr id="8" name="TextBox 7">
            <a:extLst>
              <a:ext uri="{FF2B5EF4-FFF2-40B4-BE49-F238E27FC236}">
                <a16:creationId xmlns:a16="http://schemas.microsoft.com/office/drawing/2014/main" id="{DF536AD5-2961-4017-AF1E-6C2BF3515510}"/>
              </a:ext>
            </a:extLst>
          </p:cNvPr>
          <p:cNvSpPr txBox="1"/>
          <p:nvPr/>
        </p:nvSpPr>
        <p:spPr>
          <a:xfrm>
            <a:off x="502920" y="2906052"/>
            <a:ext cx="8858250" cy="1631216"/>
          </a:xfrm>
          <a:prstGeom prst="rect">
            <a:avLst/>
          </a:prstGeom>
          <a:noFill/>
        </p:spPr>
        <p:txBody>
          <a:bodyPr wrap="square">
            <a:spAutoFit/>
          </a:bodyPr>
          <a:lstStyle/>
          <a:p>
            <a:pPr algn="just"/>
            <a:r>
              <a:rPr lang="en-US" sz="2500" b="0" i="0" dirty="0">
                <a:solidFill>
                  <a:srgbClr val="262626"/>
                </a:solidFill>
                <a:effectLst/>
                <a:latin typeface="#9Slide03 AmpleSoft" panose="02000000000000000000" pitchFamily="2" charset="0"/>
              </a:rPr>
              <a:t>- </a:t>
            </a:r>
            <a:r>
              <a:rPr lang="vi-VN" sz="2500" b="0" i="0" dirty="0">
                <a:solidFill>
                  <a:srgbClr val="262626"/>
                </a:solidFill>
                <a:effectLst/>
                <a:latin typeface="#9Slide03 AmpleSoft" panose="02000000000000000000" pitchFamily="2" charset="0"/>
              </a:rPr>
              <a:t>Kẻ bạc mệnh này duyên phận hẩm hiu, chồng con rẫy bỏ, điều đâu bay buộc, tiếng chịu nhuốc nhơ, thần sông có linh, xin ngài chứng giám. Thiếp nếu đoan trang giữ tiết, trinh bạch gìn lòng, vào nước xin làm ngọc Mị Nương, xuống đất xin làm cỏ Ngu mĩ</a:t>
            </a:r>
            <a:r>
              <a:rPr lang="en-US" sz="2500" b="0" i="0" dirty="0">
                <a:solidFill>
                  <a:srgbClr val="262626"/>
                </a:solidFill>
                <a:effectLst/>
                <a:latin typeface="#9Slide03 AmpleSoft" panose="02000000000000000000" pitchFamily="2" charset="0"/>
              </a:rPr>
              <a:t> ...</a:t>
            </a:r>
            <a:endParaRPr lang="vi-VN" sz="2500" b="0" i="0" dirty="0">
              <a:solidFill>
                <a:srgbClr val="262626"/>
              </a:solidFill>
              <a:effectLst/>
              <a:latin typeface="#9Slide03 AmpleSoft" panose="02000000000000000000" pitchFamily="2" charset="0"/>
            </a:endParaRPr>
          </a:p>
        </p:txBody>
      </p:sp>
      <p:sp>
        <p:nvSpPr>
          <p:cNvPr id="10" name="TextBox 9">
            <a:extLst>
              <a:ext uri="{FF2B5EF4-FFF2-40B4-BE49-F238E27FC236}">
                <a16:creationId xmlns:a16="http://schemas.microsoft.com/office/drawing/2014/main" id="{067B8E77-B11B-48C4-ACAD-09FD05AEC489}"/>
              </a:ext>
            </a:extLst>
          </p:cNvPr>
          <p:cNvSpPr txBox="1"/>
          <p:nvPr/>
        </p:nvSpPr>
        <p:spPr>
          <a:xfrm>
            <a:off x="502920" y="4639952"/>
            <a:ext cx="8858250" cy="1246495"/>
          </a:xfrm>
          <a:prstGeom prst="rect">
            <a:avLst/>
          </a:prstGeom>
          <a:noFill/>
        </p:spPr>
        <p:txBody>
          <a:bodyPr wrap="square">
            <a:spAutoFit/>
          </a:bodyPr>
          <a:lstStyle/>
          <a:p>
            <a:pPr algn="just"/>
            <a:r>
              <a:rPr lang="en-US" sz="2500" b="0" i="0" dirty="0">
                <a:solidFill>
                  <a:srgbClr val="333333"/>
                </a:solidFill>
                <a:effectLst/>
                <a:latin typeface="#9Slide03 AmpleSoft" panose="02000000000000000000" pitchFamily="2" charset="0"/>
              </a:rPr>
              <a:t>- </a:t>
            </a:r>
            <a:r>
              <a:rPr lang="vi-VN" sz="2500" b="0" i="0" dirty="0">
                <a:solidFill>
                  <a:srgbClr val="333333"/>
                </a:solidFill>
                <a:effectLst/>
                <a:latin typeface="#9Slide03 AmpleSoft" panose="02000000000000000000" pitchFamily="2" charset="0"/>
              </a:rPr>
              <a:t>Có lẽ không thể gửi hình ẩn bóng ở đây được mãi, để mang tiếng xấu xa. Vả chăng, ngựa Hồ gầm gió bắc, chim Việt đậu cành nam. Cản vì nỗi ấy, tôi tất phải tìm về có ngày.</a:t>
            </a:r>
            <a:endParaRPr lang="en-US" sz="2500" dirty="0">
              <a:latin typeface="#9Slide03 AmpleSoft" panose="02000000000000000000" pitchFamily="2" charset="0"/>
            </a:endParaRPr>
          </a:p>
        </p:txBody>
      </p:sp>
      <p:pic>
        <p:nvPicPr>
          <p:cNvPr id="12" name="Picture 11">
            <a:extLst>
              <a:ext uri="{FF2B5EF4-FFF2-40B4-BE49-F238E27FC236}">
                <a16:creationId xmlns:a16="http://schemas.microsoft.com/office/drawing/2014/main" id="{65BE057D-C60F-48BC-AFBF-4AB0B2EA3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359" y="-68581"/>
            <a:ext cx="3931919" cy="5897879"/>
          </a:xfrm>
          <a:prstGeom prst="rect">
            <a:avLst/>
          </a:prstGeom>
        </p:spPr>
      </p:pic>
      <p:cxnSp>
        <p:nvCxnSpPr>
          <p:cNvPr id="14" name="Straight Connector 13">
            <a:extLst>
              <a:ext uri="{FF2B5EF4-FFF2-40B4-BE49-F238E27FC236}">
                <a16:creationId xmlns:a16="http://schemas.microsoft.com/office/drawing/2014/main" id="{1894A042-E34A-40B6-89C4-8A5F3EA11B21}"/>
              </a:ext>
            </a:extLst>
          </p:cNvPr>
          <p:cNvCxnSpPr>
            <a:cxnSpLocks/>
          </p:cNvCxnSpPr>
          <p:nvPr/>
        </p:nvCxnSpPr>
        <p:spPr>
          <a:xfrm>
            <a:off x="548640" y="2880358"/>
            <a:ext cx="13487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DF1A808-26B3-4048-BFC1-DFEEAEDC8A81}"/>
              </a:ext>
            </a:extLst>
          </p:cNvPr>
          <p:cNvCxnSpPr>
            <a:cxnSpLocks/>
          </p:cNvCxnSpPr>
          <p:nvPr/>
        </p:nvCxnSpPr>
        <p:spPr>
          <a:xfrm>
            <a:off x="8791840" y="2536047"/>
            <a:ext cx="502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1E3E22-6AC1-4226-9084-86C06C65C084}"/>
              </a:ext>
            </a:extLst>
          </p:cNvPr>
          <p:cNvCxnSpPr>
            <a:cxnSpLocks/>
          </p:cNvCxnSpPr>
          <p:nvPr/>
        </p:nvCxnSpPr>
        <p:spPr>
          <a:xfrm>
            <a:off x="2952750" y="4528333"/>
            <a:ext cx="19792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3EF3BFD-70D7-41AB-9931-200AA58794C2}"/>
              </a:ext>
            </a:extLst>
          </p:cNvPr>
          <p:cNvCxnSpPr>
            <a:cxnSpLocks/>
          </p:cNvCxnSpPr>
          <p:nvPr/>
        </p:nvCxnSpPr>
        <p:spPr>
          <a:xfrm>
            <a:off x="7596308" y="4528333"/>
            <a:ext cx="12982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8135B5-1481-4158-8D5E-74C83A31818E}"/>
              </a:ext>
            </a:extLst>
          </p:cNvPr>
          <p:cNvCxnSpPr>
            <a:cxnSpLocks/>
          </p:cNvCxnSpPr>
          <p:nvPr/>
        </p:nvCxnSpPr>
        <p:spPr>
          <a:xfrm>
            <a:off x="3814678" y="5444960"/>
            <a:ext cx="17411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F67114-6B85-4967-9353-F3341A840692}"/>
              </a:ext>
            </a:extLst>
          </p:cNvPr>
          <p:cNvCxnSpPr>
            <a:cxnSpLocks/>
          </p:cNvCxnSpPr>
          <p:nvPr/>
        </p:nvCxnSpPr>
        <p:spPr>
          <a:xfrm>
            <a:off x="548640" y="5602456"/>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0085A7D-4480-4A82-8D60-9D31FC4E62E4}"/>
              </a:ext>
            </a:extLst>
          </p:cNvPr>
          <p:cNvCxnSpPr>
            <a:cxnSpLocks/>
          </p:cNvCxnSpPr>
          <p:nvPr/>
        </p:nvCxnSpPr>
        <p:spPr>
          <a:xfrm>
            <a:off x="6688720" y="5444960"/>
            <a:ext cx="2606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EC37004-EB69-475E-BB1E-D9297AA54AAD}"/>
              </a:ext>
            </a:extLst>
          </p:cNvPr>
          <p:cNvSpPr txBox="1"/>
          <p:nvPr/>
        </p:nvSpPr>
        <p:spPr>
          <a:xfrm>
            <a:off x="521970" y="6034667"/>
            <a:ext cx="11330940" cy="492443"/>
          </a:xfrm>
          <a:prstGeom prst="rect">
            <a:avLst/>
          </a:prstGeom>
          <a:noFill/>
        </p:spPr>
        <p:txBody>
          <a:bodyPr wrap="square">
            <a:spAutoFit/>
          </a:bodyPr>
          <a:lstStyle/>
          <a:p>
            <a:r>
              <a:rPr lang="en-US" sz="2600" spc="-45" dirty="0">
                <a:solidFill>
                  <a:srgbClr val="0070C0"/>
                </a:solidFill>
                <a:latin typeface="#9Slide03 Ample" panose="02000000000000000000" pitchFamily="2" charset="0"/>
                <a:ea typeface="Times New Roman" panose="02020603050405020304" pitchFamily="18" charset="0"/>
                <a:sym typeface="Wingdings" panose="05000000000000000000" pitchFamily="2" charset="2"/>
              </a:rPr>
              <a:t> Đ</a:t>
            </a:r>
            <a:r>
              <a:rPr lang="vi-VN" sz="2600" dirty="0">
                <a:solidFill>
                  <a:srgbClr val="0070C0"/>
                </a:solidFill>
                <a:effectLst/>
                <a:latin typeface="#9Slide03 Ample" panose="02000000000000000000" pitchFamily="2" charset="0"/>
                <a:ea typeface="Times New Roman" panose="02020603050405020304" pitchFamily="18" charset="0"/>
              </a:rPr>
              <a:t>ặc</a:t>
            </a:r>
            <a:r>
              <a:rPr lang="vi-VN" sz="2600" spc="-45" dirty="0">
                <a:solidFill>
                  <a:srgbClr val="0070C0"/>
                </a:solidFill>
                <a:effectLst/>
                <a:latin typeface="#9Slide03 Ample" panose="02000000000000000000" pitchFamily="2" charset="0"/>
                <a:ea typeface="Times New Roman" panose="02020603050405020304" pitchFamily="18" charset="0"/>
              </a:rPr>
              <a:t> </a:t>
            </a:r>
            <a:r>
              <a:rPr lang="vi-VN" sz="2600" dirty="0">
                <a:solidFill>
                  <a:srgbClr val="0070C0"/>
                </a:solidFill>
                <a:effectLst/>
                <a:latin typeface="#9Slide03 Ample" panose="02000000000000000000" pitchFamily="2" charset="0"/>
                <a:ea typeface="Times New Roman" panose="02020603050405020304" pitchFamily="18" charset="0"/>
              </a:rPr>
              <a:t>trưng</a:t>
            </a:r>
            <a:r>
              <a:rPr lang="vi-VN" sz="2600" spc="-45" dirty="0">
                <a:solidFill>
                  <a:srgbClr val="0070C0"/>
                </a:solidFill>
                <a:effectLst/>
                <a:latin typeface="#9Slide03 Ample" panose="02000000000000000000" pitchFamily="2" charset="0"/>
                <a:ea typeface="Times New Roman" panose="02020603050405020304" pitchFamily="18" charset="0"/>
              </a:rPr>
              <a:t> </a:t>
            </a:r>
            <a:r>
              <a:rPr lang="vi-VN" sz="2600" dirty="0">
                <a:solidFill>
                  <a:srgbClr val="0070C0"/>
                </a:solidFill>
                <a:effectLst/>
                <a:latin typeface="#9Slide03 Ample" panose="02000000000000000000" pitchFamily="2" charset="0"/>
                <a:ea typeface="Times New Roman" panose="02020603050405020304" pitchFamily="18" charset="0"/>
              </a:rPr>
              <a:t>của</a:t>
            </a:r>
            <a:r>
              <a:rPr lang="vi-VN" sz="2600" spc="-45" dirty="0">
                <a:solidFill>
                  <a:srgbClr val="0070C0"/>
                </a:solidFill>
                <a:effectLst/>
                <a:latin typeface="#9Slide03 Ample" panose="02000000000000000000" pitchFamily="2" charset="0"/>
                <a:ea typeface="Times New Roman" panose="02020603050405020304" pitchFamily="18" charset="0"/>
              </a:rPr>
              <a:t> </a:t>
            </a:r>
            <a:r>
              <a:rPr lang="vi-VN" sz="2600" dirty="0">
                <a:solidFill>
                  <a:srgbClr val="0070C0"/>
                </a:solidFill>
                <a:effectLst/>
                <a:latin typeface="#9Slide03 Ample" panose="02000000000000000000" pitchFamily="2" charset="0"/>
                <a:ea typeface="Times New Roman" panose="02020603050405020304" pitchFamily="18" charset="0"/>
              </a:rPr>
              <a:t>ngôn</a:t>
            </a:r>
            <a:r>
              <a:rPr lang="vi-VN" sz="2600" spc="-45" dirty="0">
                <a:solidFill>
                  <a:srgbClr val="0070C0"/>
                </a:solidFill>
                <a:effectLst/>
                <a:latin typeface="#9Slide03 Ample" panose="02000000000000000000" pitchFamily="2" charset="0"/>
                <a:ea typeface="Times New Roman" panose="02020603050405020304" pitchFamily="18" charset="0"/>
              </a:rPr>
              <a:t> </a:t>
            </a:r>
            <a:r>
              <a:rPr lang="vi-VN" sz="2600" dirty="0">
                <a:solidFill>
                  <a:srgbClr val="0070C0"/>
                </a:solidFill>
                <a:effectLst/>
                <a:latin typeface="#9Slide03 Ample" panose="02000000000000000000" pitchFamily="2" charset="0"/>
                <a:ea typeface="Times New Roman" panose="02020603050405020304" pitchFamily="18" charset="0"/>
              </a:rPr>
              <a:t>ngữ</a:t>
            </a:r>
            <a:r>
              <a:rPr lang="vi-VN" sz="2600" spc="-45" dirty="0">
                <a:solidFill>
                  <a:srgbClr val="0070C0"/>
                </a:solidFill>
                <a:effectLst/>
                <a:latin typeface="#9Slide03 Ample" panose="02000000000000000000" pitchFamily="2" charset="0"/>
                <a:ea typeface="Times New Roman" panose="02020603050405020304" pitchFamily="18" charset="0"/>
              </a:rPr>
              <a:t> </a:t>
            </a:r>
            <a:r>
              <a:rPr lang="vi-VN" sz="2600" dirty="0">
                <a:solidFill>
                  <a:srgbClr val="0070C0"/>
                </a:solidFill>
                <a:effectLst/>
                <a:latin typeface="#9Slide03 Ample" panose="02000000000000000000" pitchFamily="2" charset="0"/>
                <a:ea typeface="Times New Roman" panose="02020603050405020304" pitchFamily="18" charset="0"/>
              </a:rPr>
              <a:t>truyện</a:t>
            </a:r>
            <a:r>
              <a:rPr lang="vi-VN" sz="2600" spc="-45" dirty="0">
                <a:solidFill>
                  <a:srgbClr val="0070C0"/>
                </a:solidFill>
                <a:effectLst/>
                <a:latin typeface="#9Slide03 Ample" panose="02000000000000000000" pitchFamily="2" charset="0"/>
                <a:ea typeface="Times New Roman" panose="02020603050405020304" pitchFamily="18" charset="0"/>
              </a:rPr>
              <a:t> </a:t>
            </a:r>
            <a:r>
              <a:rPr lang="vi-VN" sz="2600" dirty="0">
                <a:solidFill>
                  <a:srgbClr val="0070C0"/>
                </a:solidFill>
                <a:effectLst/>
                <a:latin typeface="#9Slide03 Ample" panose="02000000000000000000" pitchFamily="2" charset="0"/>
                <a:ea typeface="Times New Roman" panose="02020603050405020304" pitchFamily="18" charset="0"/>
              </a:rPr>
              <a:t>truyền</a:t>
            </a:r>
            <a:r>
              <a:rPr lang="vi-VN" sz="2600" spc="-45" dirty="0">
                <a:solidFill>
                  <a:srgbClr val="0070C0"/>
                </a:solidFill>
                <a:effectLst/>
                <a:latin typeface="#9Slide03 Ample" panose="02000000000000000000" pitchFamily="2" charset="0"/>
                <a:ea typeface="Times New Roman" panose="02020603050405020304" pitchFamily="18" charset="0"/>
              </a:rPr>
              <a:t> </a:t>
            </a:r>
            <a:r>
              <a:rPr lang="vi-VN" sz="2600" dirty="0">
                <a:solidFill>
                  <a:srgbClr val="0070C0"/>
                </a:solidFill>
                <a:effectLst/>
                <a:latin typeface="#9Slide03 Ample" panose="02000000000000000000" pitchFamily="2" charset="0"/>
                <a:ea typeface="Times New Roman" panose="02020603050405020304" pitchFamily="18" charset="0"/>
              </a:rPr>
              <a:t>kì</a:t>
            </a:r>
            <a:r>
              <a:rPr lang="vi-VN" sz="2600" spc="-45" dirty="0">
                <a:solidFill>
                  <a:srgbClr val="0070C0"/>
                </a:solidFill>
                <a:effectLst/>
                <a:latin typeface="#9Slide03 Ample" panose="02000000000000000000" pitchFamily="2" charset="0"/>
                <a:ea typeface="Times New Roman" panose="02020603050405020304" pitchFamily="18" charset="0"/>
              </a:rPr>
              <a:t> </a:t>
            </a:r>
            <a:r>
              <a:rPr lang="vi-VN" sz="2600" dirty="0">
                <a:solidFill>
                  <a:srgbClr val="0070C0"/>
                </a:solidFill>
                <a:effectLst/>
                <a:latin typeface="#9Slide03 Ample" panose="02000000000000000000" pitchFamily="2" charset="0"/>
                <a:ea typeface="Times New Roman" panose="02020603050405020304" pitchFamily="18" charset="0"/>
              </a:rPr>
              <a:t>là sử dụng nhiều điển tích, điển cố.</a:t>
            </a:r>
            <a:endParaRPr lang="en-US" sz="2600" dirty="0">
              <a:solidFill>
                <a:srgbClr val="0070C0"/>
              </a:solidFill>
              <a:latin typeface="#9Slide03 Ample" panose="02000000000000000000" pitchFamily="2" charset="0"/>
            </a:endParaRPr>
          </a:p>
        </p:txBody>
      </p:sp>
      <p:sp>
        <p:nvSpPr>
          <p:cNvPr id="15" name="9Slide.vn 5">
            <a:extLst>
              <a:ext uri="{FF2B5EF4-FFF2-40B4-BE49-F238E27FC236}">
                <a16:creationId xmlns:a16="http://schemas.microsoft.com/office/drawing/2014/main" id="{062E943C-DE64-4886-925C-302DE99D5402}"/>
              </a:ext>
            </a:extLst>
          </p:cNvPr>
          <p:cNvSpPr txBox="1">
            <a:spLocks/>
          </p:cNvSpPr>
          <p:nvPr/>
        </p:nvSpPr>
        <p:spPr>
          <a:xfrm>
            <a:off x="-2896959" y="390931"/>
            <a:ext cx="9797831" cy="7078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latin typeface="#9Slide05 SVNMercury Script" pitchFamily="2" charset="0"/>
              </a:rPr>
              <a:t>b. </a:t>
            </a:r>
            <a:r>
              <a:rPr lang="en-US" sz="2800" dirty="0" err="1">
                <a:solidFill>
                  <a:srgbClr val="FF0000"/>
                </a:solidFill>
                <a:latin typeface="#9Slide05 SVNMercury Script" pitchFamily="2" charset="0"/>
              </a:rPr>
              <a:t>Đặc</a:t>
            </a:r>
            <a:r>
              <a:rPr lang="en-US" sz="2800" dirty="0">
                <a:solidFill>
                  <a:srgbClr val="FF0000"/>
                </a:solidFill>
                <a:latin typeface="#9Slide05 SVNMercury Script" pitchFamily="2" charset="0"/>
              </a:rPr>
              <a:t> </a:t>
            </a:r>
            <a:r>
              <a:rPr lang="en-US" sz="2800" dirty="0" err="1">
                <a:solidFill>
                  <a:srgbClr val="FF0000"/>
                </a:solidFill>
                <a:latin typeface="#9Slide05 SVNMercury Script" pitchFamily="2" charset="0"/>
              </a:rPr>
              <a:t>điểm</a:t>
            </a:r>
            <a:r>
              <a:rPr lang="en-US" sz="2800" dirty="0">
                <a:solidFill>
                  <a:srgbClr val="FF0000"/>
                </a:solidFill>
                <a:latin typeface="#9Slide05 SVNMercury Script" pitchFamily="2" charset="0"/>
              </a:rPr>
              <a:t> </a:t>
            </a:r>
            <a:r>
              <a:rPr lang="en-US" sz="2800" dirty="0" err="1">
                <a:solidFill>
                  <a:srgbClr val="FF0000"/>
                </a:solidFill>
                <a:latin typeface="#9Slide05 SVNMercury Script" pitchFamily="2" charset="0"/>
              </a:rPr>
              <a:t>ngôn</a:t>
            </a:r>
            <a:r>
              <a:rPr lang="en-US" sz="2800" dirty="0">
                <a:solidFill>
                  <a:srgbClr val="FF0000"/>
                </a:solidFill>
                <a:latin typeface="#9Slide05 SVNMercury Script" pitchFamily="2" charset="0"/>
              </a:rPr>
              <a:t> </a:t>
            </a:r>
            <a:r>
              <a:rPr lang="en-US" sz="2800" dirty="0" err="1">
                <a:solidFill>
                  <a:srgbClr val="FF0000"/>
                </a:solidFill>
                <a:latin typeface="#9Slide05 SVNMercury Script" pitchFamily="2" charset="0"/>
              </a:rPr>
              <a:t>ngữ</a:t>
            </a:r>
            <a:endParaRPr lang="en-US" sz="2800" dirty="0">
              <a:solidFill>
                <a:srgbClr val="FF0000"/>
              </a:solidFill>
              <a:latin typeface="#9Slide05 SVNMercury Script" pitchFamily="2" charset="0"/>
            </a:endParaRPr>
          </a:p>
        </p:txBody>
      </p:sp>
    </p:spTree>
    <p:extLst>
      <p:ext uri="{BB962C8B-B14F-4D97-AF65-F5344CB8AC3E}">
        <p14:creationId xmlns:p14="http://schemas.microsoft.com/office/powerpoint/2010/main" val="302708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31"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3F9A2-4EFF-4D0C-85F2-F00AF9402C57}"/>
              </a:ext>
            </a:extLst>
          </p:cNvPr>
          <p:cNvPicPr>
            <a:picLocks noChangeAspect="1"/>
          </p:cNvPicPr>
          <p:nvPr/>
        </p:nvPicPr>
        <p:blipFill>
          <a:blip r:embed="rId3"/>
          <a:stretch>
            <a:fillRect/>
          </a:stretch>
        </p:blipFill>
        <p:spPr>
          <a:xfrm>
            <a:off x="415756" y="1134467"/>
            <a:ext cx="11360487" cy="3553280"/>
          </a:xfrm>
          <a:prstGeom prst="rect">
            <a:avLst/>
          </a:prstGeom>
        </p:spPr>
      </p:pic>
      <p:sp>
        <p:nvSpPr>
          <p:cNvPr id="4" name="Rectangle: Rounded Corners 3">
            <a:extLst>
              <a:ext uri="{FF2B5EF4-FFF2-40B4-BE49-F238E27FC236}">
                <a16:creationId xmlns:a16="http://schemas.microsoft.com/office/drawing/2014/main" id="{4FDFD59D-BD87-46E1-A066-4CE8B2BE6E41}"/>
              </a:ext>
            </a:extLst>
          </p:cNvPr>
          <p:cNvSpPr/>
          <p:nvPr/>
        </p:nvSpPr>
        <p:spPr>
          <a:xfrm>
            <a:off x="415756" y="4991952"/>
            <a:ext cx="5228252" cy="1455146"/>
          </a:xfrm>
          <a:custGeom>
            <a:avLst/>
            <a:gdLst>
              <a:gd name="connsiteX0" fmla="*/ 0 w 5228252"/>
              <a:gd name="connsiteY0" fmla="*/ 242529 h 1455146"/>
              <a:gd name="connsiteX1" fmla="*/ 242529 w 5228252"/>
              <a:gd name="connsiteY1" fmla="*/ 0 h 1455146"/>
              <a:gd name="connsiteX2" fmla="*/ 1014992 w 5228252"/>
              <a:gd name="connsiteY2" fmla="*/ 0 h 1455146"/>
              <a:gd name="connsiteX3" fmla="*/ 1597727 w 5228252"/>
              <a:gd name="connsiteY3" fmla="*/ 0 h 1455146"/>
              <a:gd name="connsiteX4" fmla="*/ 2180463 w 5228252"/>
              <a:gd name="connsiteY4" fmla="*/ 0 h 1455146"/>
              <a:gd name="connsiteX5" fmla="*/ 2858062 w 5228252"/>
              <a:gd name="connsiteY5" fmla="*/ 0 h 1455146"/>
              <a:gd name="connsiteX6" fmla="*/ 3488229 w 5228252"/>
              <a:gd name="connsiteY6" fmla="*/ 0 h 1455146"/>
              <a:gd name="connsiteX7" fmla="*/ 4260692 w 5228252"/>
              <a:gd name="connsiteY7" fmla="*/ 0 h 1455146"/>
              <a:gd name="connsiteX8" fmla="*/ 4985723 w 5228252"/>
              <a:gd name="connsiteY8" fmla="*/ 0 h 1455146"/>
              <a:gd name="connsiteX9" fmla="*/ 5228252 w 5228252"/>
              <a:gd name="connsiteY9" fmla="*/ 242529 h 1455146"/>
              <a:gd name="connsiteX10" fmla="*/ 5228252 w 5228252"/>
              <a:gd name="connsiteY10" fmla="*/ 727573 h 1455146"/>
              <a:gd name="connsiteX11" fmla="*/ 5228252 w 5228252"/>
              <a:gd name="connsiteY11" fmla="*/ 1212617 h 1455146"/>
              <a:gd name="connsiteX12" fmla="*/ 4985723 w 5228252"/>
              <a:gd name="connsiteY12" fmla="*/ 1455146 h 1455146"/>
              <a:gd name="connsiteX13" fmla="*/ 4355556 w 5228252"/>
              <a:gd name="connsiteY13" fmla="*/ 1455146 h 1455146"/>
              <a:gd name="connsiteX14" fmla="*/ 3583093 w 5228252"/>
              <a:gd name="connsiteY14" fmla="*/ 1455146 h 1455146"/>
              <a:gd name="connsiteX15" fmla="*/ 2952926 w 5228252"/>
              <a:gd name="connsiteY15" fmla="*/ 1455146 h 1455146"/>
              <a:gd name="connsiteX16" fmla="*/ 2227894 w 5228252"/>
              <a:gd name="connsiteY16" fmla="*/ 1455146 h 1455146"/>
              <a:gd name="connsiteX17" fmla="*/ 1597727 w 5228252"/>
              <a:gd name="connsiteY17" fmla="*/ 1455146 h 1455146"/>
              <a:gd name="connsiteX18" fmla="*/ 967560 w 5228252"/>
              <a:gd name="connsiteY18" fmla="*/ 1455146 h 1455146"/>
              <a:gd name="connsiteX19" fmla="*/ 242529 w 5228252"/>
              <a:gd name="connsiteY19" fmla="*/ 1455146 h 1455146"/>
              <a:gd name="connsiteX20" fmla="*/ 0 w 5228252"/>
              <a:gd name="connsiteY20" fmla="*/ 1212617 h 1455146"/>
              <a:gd name="connsiteX21" fmla="*/ 0 w 5228252"/>
              <a:gd name="connsiteY21" fmla="*/ 737274 h 1455146"/>
              <a:gd name="connsiteX22" fmla="*/ 0 w 5228252"/>
              <a:gd name="connsiteY22" fmla="*/ 242529 h 145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8252" h="1455146" fill="none" extrusionOk="0">
                <a:moveTo>
                  <a:pt x="0" y="242529"/>
                </a:moveTo>
                <a:cubicBezTo>
                  <a:pt x="-14437" y="104290"/>
                  <a:pt x="108296" y="-18468"/>
                  <a:pt x="242529" y="0"/>
                </a:cubicBezTo>
                <a:cubicBezTo>
                  <a:pt x="406805" y="15536"/>
                  <a:pt x="637604" y="25583"/>
                  <a:pt x="1014992" y="0"/>
                </a:cubicBezTo>
                <a:cubicBezTo>
                  <a:pt x="1392380" y="-25583"/>
                  <a:pt x="1445809" y="-21709"/>
                  <a:pt x="1597727" y="0"/>
                </a:cubicBezTo>
                <a:cubicBezTo>
                  <a:pt x="1749645" y="21709"/>
                  <a:pt x="1957342" y="-6950"/>
                  <a:pt x="2180463" y="0"/>
                </a:cubicBezTo>
                <a:cubicBezTo>
                  <a:pt x="2403584" y="6950"/>
                  <a:pt x="2622230" y="24621"/>
                  <a:pt x="2858062" y="0"/>
                </a:cubicBezTo>
                <a:cubicBezTo>
                  <a:pt x="3093894" y="-24621"/>
                  <a:pt x="3184025" y="-12141"/>
                  <a:pt x="3488229" y="0"/>
                </a:cubicBezTo>
                <a:cubicBezTo>
                  <a:pt x="3792433" y="12141"/>
                  <a:pt x="4033028" y="38138"/>
                  <a:pt x="4260692" y="0"/>
                </a:cubicBezTo>
                <a:cubicBezTo>
                  <a:pt x="4488356" y="-38138"/>
                  <a:pt x="4682872" y="31312"/>
                  <a:pt x="4985723" y="0"/>
                </a:cubicBezTo>
                <a:cubicBezTo>
                  <a:pt x="5148325" y="11282"/>
                  <a:pt x="5225021" y="114097"/>
                  <a:pt x="5228252" y="242529"/>
                </a:cubicBezTo>
                <a:cubicBezTo>
                  <a:pt x="5213927" y="442714"/>
                  <a:pt x="5241902" y="491233"/>
                  <a:pt x="5228252" y="727573"/>
                </a:cubicBezTo>
                <a:cubicBezTo>
                  <a:pt x="5214602" y="963913"/>
                  <a:pt x="5216318" y="1036414"/>
                  <a:pt x="5228252" y="1212617"/>
                </a:cubicBezTo>
                <a:cubicBezTo>
                  <a:pt x="5243111" y="1336123"/>
                  <a:pt x="5130656" y="1455681"/>
                  <a:pt x="4985723" y="1455146"/>
                </a:cubicBezTo>
                <a:cubicBezTo>
                  <a:pt x="4805222" y="1449208"/>
                  <a:pt x="4548390" y="1457186"/>
                  <a:pt x="4355556" y="1455146"/>
                </a:cubicBezTo>
                <a:cubicBezTo>
                  <a:pt x="4162722" y="1453106"/>
                  <a:pt x="3944656" y="1423321"/>
                  <a:pt x="3583093" y="1455146"/>
                </a:cubicBezTo>
                <a:cubicBezTo>
                  <a:pt x="3221530" y="1486971"/>
                  <a:pt x="3155713" y="1428554"/>
                  <a:pt x="2952926" y="1455146"/>
                </a:cubicBezTo>
                <a:cubicBezTo>
                  <a:pt x="2750139" y="1481738"/>
                  <a:pt x="2495964" y="1419592"/>
                  <a:pt x="2227894" y="1455146"/>
                </a:cubicBezTo>
                <a:cubicBezTo>
                  <a:pt x="1959824" y="1490700"/>
                  <a:pt x="1898635" y="1428451"/>
                  <a:pt x="1597727" y="1455146"/>
                </a:cubicBezTo>
                <a:cubicBezTo>
                  <a:pt x="1296819" y="1481841"/>
                  <a:pt x="1100817" y="1462444"/>
                  <a:pt x="967560" y="1455146"/>
                </a:cubicBezTo>
                <a:cubicBezTo>
                  <a:pt x="834303" y="1447848"/>
                  <a:pt x="512661" y="1449366"/>
                  <a:pt x="242529" y="1455146"/>
                </a:cubicBezTo>
                <a:cubicBezTo>
                  <a:pt x="104332" y="1455559"/>
                  <a:pt x="-23530" y="1344592"/>
                  <a:pt x="0" y="1212617"/>
                </a:cubicBezTo>
                <a:cubicBezTo>
                  <a:pt x="-22122" y="1112625"/>
                  <a:pt x="-5545" y="860885"/>
                  <a:pt x="0" y="737274"/>
                </a:cubicBezTo>
                <a:cubicBezTo>
                  <a:pt x="5545" y="613663"/>
                  <a:pt x="22215" y="464466"/>
                  <a:pt x="0" y="242529"/>
                </a:cubicBezTo>
                <a:close/>
              </a:path>
              <a:path w="5228252" h="1455146" stroke="0" extrusionOk="0">
                <a:moveTo>
                  <a:pt x="0" y="242529"/>
                </a:moveTo>
                <a:cubicBezTo>
                  <a:pt x="-2831" y="105124"/>
                  <a:pt x="81129" y="-9486"/>
                  <a:pt x="242529" y="0"/>
                </a:cubicBezTo>
                <a:cubicBezTo>
                  <a:pt x="440328" y="7730"/>
                  <a:pt x="683757" y="27264"/>
                  <a:pt x="825264" y="0"/>
                </a:cubicBezTo>
                <a:cubicBezTo>
                  <a:pt x="966772" y="-27264"/>
                  <a:pt x="1208880" y="329"/>
                  <a:pt x="1455431" y="0"/>
                </a:cubicBezTo>
                <a:cubicBezTo>
                  <a:pt x="1701982" y="-329"/>
                  <a:pt x="1832787" y="7640"/>
                  <a:pt x="2038167" y="0"/>
                </a:cubicBezTo>
                <a:cubicBezTo>
                  <a:pt x="2243547" y="-7640"/>
                  <a:pt x="2506486" y="-30237"/>
                  <a:pt x="2810630" y="0"/>
                </a:cubicBezTo>
                <a:cubicBezTo>
                  <a:pt x="3114774" y="30237"/>
                  <a:pt x="3157297" y="6290"/>
                  <a:pt x="3488229" y="0"/>
                </a:cubicBezTo>
                <a:cubicBezTo>
                  <a:pt x="3819161" y="-6290"/>
                  <a:pt x="3942799" y="24915"/>
                  <a:pt x="4165828" y="0"/>
                </a:cubicBezTo>
                <a:cubicBezTo>
                  <a:pt x="4388857" y="-24915"/>
                  <a:pt x="4648745" y="29030"/>
                  <a:pt x="4985723" y="0"/>
                </a:cubicBezTo>
                <a:cubicBezTo>
                  <a:pt x="5121584" y="15044"/>
                  <a:pt x="5231451" y="98153"/>
                  <a:pt x="5228252" y="242529"/>
                </a:cubicBezTo>
                <a:cubicBezTo>
                  <a:pt x="5243490" y="423550"/>
                  <a:pt x="5222313" y="566685"/>
                  <a:pt x="5228252" y="708171"/>
                </a:cubicBezTo>
                <a:cubicBezTo>
                  <a:pt x="5234191" y="849657"/>
                  <a:pt x="5253288" y="1106300"/>
                  <a:pt x="5228252" y="1212617"/>
                </a:cubicBezTo>
                <a:cubicBezTo>
                  <a:pt x="5260194" y="1344591"/>
                  <a:pt x="5132908" y="1451654"/>
                  <a:pt x="4985723" y="1455146"/>
                </a:cubicBezTo>
                <a:cubicBezTo>
                  <a:pt x="4767620" y="1455421"/>
                  <a:pt x="4681930" y="1466506"/>
                  <a:pt x="4450420" y="1455146"/>
                </a:cubicBezTo>
                <a:cubicBezTo>
                  <a:pt x="4218910" y="1443786"/>
                  <a:pt x="4124731" y="1439423"/>
                  <a:pt x="3867684" y="1455146"/>
                </a:cubicBezTo>
                <a:cubicBezTo>
                  <a:pt x="3610637" y="1470869"/>
                  <a:pt x="3384778" y="1438750"/>
                  <a:pt x="3095221" y="1455146"/>
                </a:cubicBezTo>
                <a:cubicBezTo>
                  <a:pt x="2805664" y="1471542"/>
                  <a:pt x="2702737" y="1468808"/>
                  <a:pt x="2465054" y="1455146"/>
                </a:cubicBezTo>
                <a:cubicBezTo>
                  <a:pt x="2227371" y="1441484"/>
                  <a:pt x="1915606" y="1474596"/>
                  <a:pt x="1692591" y="1455146"/>
                </a:cubicBezTo>
                <a:cubicBezTo>
                  <a:pt x="1469576" y="1435696"/>
                  <a:pt x="1302162" y="1479212"/>
                  <a:pt x="1014992" y="1455146"/>
                </a:cubicBezTo>
                <a:cubicBezTo>
                  <a:pt x="727822" y="1431080"/>
                  <a:pt x="585020" y="1417894"/>
                  <a:pt x="242529" y="1455146"/>
                </a:cubicBezTo>
                <a:cubicBezTo>
                  <a:pt x="103174" y="1461660"/>
                  <a:pt x="-2163" y="1354755"/>
                  <a:pt x="0" y="1212617"/>
                </a:cubicBezTo>
                <a:cubicBezTo>
                  <a:pt x="-9389" y="1093828"/>
                  <a:pt x="-13352" y="863454"/>
                  <a:pt x="0" y="746975"/>
                </a:cubicBezTo>
                <a:cubicBezTo>
                  <a:pt x="13352" y="630496"/>
                  <a:pt x="-5702" y="480831"/>
                  <a:pt x="0" y="242529"/>
                </a:cubicBezTo>
                <a:close/>
              </a:path>
            </a:pathLst>
          </a:custGeom>
          <a:solidFill>
            <a:srgbClr val="FDF3ED"/>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8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28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hấn mạnh ranh giới mơ hồ, khó rạch ròi, minh bạch giữa sự thật và giả dối ở đời</a:t>
            </a:r>
            <a:endParaRPr lang="en-US" sz="2800" dirty="0">
              <a:latin typeface="#9Slide03 AmpleSoft" panose="02000000000000000000" pitchFamily="2" charset="0"/>
            </a:endParaRPr>
          </a:p>
        </p:txBody>
      </p:sp>
      <p:cxnSp>
        <p:nvCxnSpPr>
          <p:cNvPr id="6" name="Straight Connector 5">
            <a:extLst>
              <a:ext uri="{FF2B5EF4-FFF2-40B4-BE49-F238E27FC236}">
                <a16:creationId xmlns:a16="http://schemas.microsoft.com/office/drawing/2014/main" id="{E573A7A3-5957-4F95-9F36-2FDBCE8EADAB}"/>
              </a:ext>
            </a:extLst>
          </p:cNvPr>
          <p:cNvCxnSpPr/>
          <p:nvPr/>
        </p:nvCxnSpPr>
        <p:spPr>
          <a:xfrm>
            <a:off x="2125304" y="2060295"/>
            <a:ext cx="72341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2D515176-EDDD-4A89-B938-B271EEE5849E}"/>
              </a:ext>
            </a:extLst>
          </p:cNvPr>
          <p:cNvSpPr/>
          <p:nvPr/>
        </p:nvSpPr>
        <p:spPr>
          <a:xfrm>
            <a:off x="6515968" y="4991952"/>
            <a:ext cx="5228252" cy="1455146"/>
          </a:xfrm>
          <a:custGeom>
            <a:avLst/>
            <a:gdLst>
              <a:gd name="connsiteX0" fmla="*/ 0 w 5228252"/>
              <a:gd name="connsiteY0" fmla="*/ 242529 h 1455146"/>
              <a:gd name="connsiteX1" fmla="*/ 242529 w 5228252"/>
              <a:gd name="connsiteY1" fmla="*/ 0 h 1455146"/>
              <a:gd name="connsiteX2" fmla="*/ 1014992 w 5228252"/>
              <a:gd name="connsiteY2" fmla="*/ 0 h 1455146"/>
              <a:gd name="connsiteX3" fmla="*/ 1597727 w 5228252"/>
              <a:gd name="connsiteY3" fmla="*/ 0 h 1455146"/>
              <a:gd name="connsiteX4" fmla="*/ 2180463 w 5228252"/>
              <a:gd name="connsiteY4" fmla="*/ 0 h 1455146"/>
              <a:gd name="connsiteX5" fmla="*/ 2858062 w 5228252"/>
              <a:gd name="connsiteY5" fmla="*/ 0 h 1455146"/>
              <a:gd name="connsiteX6" fmla="*/ 3488229 w 5228252"/>
              <a:gd name="connsiteY6" fmla="*/ 0 h 1455146"/>
              <a:gd name="connsiteX7" fmla="*/ 4260692 w 5228252"/>
              <a:gd name="connsiteY7" fmla="*/ 0 h 1455146"/>
              <a:gd name="connsiteX8" fmla="*/ 4985723 w 5228252"/>
              <a:gd name="connsiteY8" fmla="*/ 0 h 1455146"/>
              <a:gd name="connsiteX9" fmla="*/ 5228252 w 5228252"/>
              <a:gd name="connsiteY9" fmla="*/ 242529 h 1455146"/>
              <a:gd name="connsiteX10" fmla="*/ 5228252 w 5228252"/>
              <a:gd name="connsiteY10" fmla="*/ 727573 h 1455146"/>
              <a:gd name="connsiteX11" fmla="*/ 5228252 w 5228252"/>
              <a:gd name="connsiteY11" fmla="*/ 1212617 h 1455146"/>
              <a:gd name="connsiteX12" fmla="*/ 4985723 w 5228252"/>
              <a:gd name="connsiteY12" fmla="*/ 1455146 h 1455146"/>
              <a:gd name="connsiteX13" fmla="*/ 4355556 w 5228252"/>
              <a:gd name="connsiteY13" fmla="*/ 1455146 h 1455146"/>
              <a:gd name="connsiteX14" fmla="*/ 3583093 w 5228252"/>
              <a:gd name="connsiteY14" fmla="*/ 1455146 h 1455146"/>
              <a:gd name="connsiteX15" fmla="*/ 2952926 w 5228252"/>
              <a:gd name="connsiteY15" fmla="*/ 1455146 h 1455146"/>
              <a:gd name="connsiteX16" fmla="*/ 2227894 w 5228252"/>
              <a:gd name="connsiteY16" fmla="*/ 1455146 h 1455146"/>
              <a:gd name="connsiteX17" fmla="*/ 1597727 w 5228252"/>
              <a:gd name="connsiteY17" fmla="*/ 1455146 h 1455146"/>
              <a:gd name="connsiteX18" fmla="*/ 967560 w 5228252"/>
              <a:gd name="connsiteY18" fmla="*/ 1455146 h 1455146"/>
              <a:gd name="connsiteX19" fmla="*/ 242529 w 5228252"/>
              <a:gd name="connsiteY19" fmla="*/ 1455146 h 1455146"/>
              <a:gd name="connsiteX20" fmla="*/ 0 w 5228252"/>
              <a:gd name="connsiteY20" fmla="*/ 1212617 h 1455146"/>
              <a:gd name="connsiteX21" fmla="*/ 0 w 5228252"/>
              <a:gd name="connsiteY21" fmla="*/ 737274 h 1455146"/>
              <a:gd name="connsiteX22" fmla="*/ 0 w 5228252"/>
              <a:gd name="connsiteY22" fmla="*/ 242529 h 145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8252" h="1455146" fill="none" extrusionOk="0">
                <a:moveTo>
                  <a:pt x="0" y="242529"/>
                </a:moveTo>
                <a:cubicBezTo>
                  <a:pt x="-14437" y="104290"/>
                  <a:pt x="108296" y="-18468"/>
                  <a:pt x="242529" y="0"/>
                </a:cubicBezTo>
                <a:cubicBezTo>
                  <a:pt x="406805" y="15536"/>
                  <a:pt x="637604" y="25583"/>
                  <a:pt x="1014992" y="0"/>
                </a:cubicBezTo>
                <a:cubicBezTo>
                  <a:pt x="1392380" y="-25583"/>
                  <a:pt x="1445809" y="-21709"/>
                  <a:pt x="1597727" y="0"/>
                </a:cubicBezTo>
                <a:cubicBezTo>
                  <a:pt x="1749645" y="21709"/>
                  <a:pt x="1957342" y="-6950"/>
                  <a:pt x="2180463" y="0"/>
                </a:cubicBezTo>
                <a:cubicBezTo>
                  <a:pt x="2403584" y="6950"/>
                  <a:pt x="2622230" y="24621"/>
                  <a:pt x="2858062" y="0"/>
                </a:cubicBezTo>
                <a:cubicBezTo>
                  <a:pt x="3093894" y="-24621"/>
                  <a:pt x="3184025" y="-12141"/>
                  <a:pt x="3488229" y="0"/>
                </a:cubicBezTo>
                <a:cubicBezTo>
                  <a:pt x="3792433" y="12141"/>
                  <a:pt x="4033028" y="38138"/>
                  <a:pt x="4260692" y="0"/>
                </a:cubicBezTo>
                <a:cubicBezTo>
                  <a:pt x="4488356" y="-38138"/>
                  <a:pt x="4682872" y="31312"/>
                  <a:pt x="4985723" y="0"/>
                </a:cubicBezTo>
                <a:cubicBezTo>
                  <a:pt x="5148325" y="11282"/>
                  <a:pt x="5225021" y="114097"/>
                  <a:pt x="5228252" y="242529"/>
                </a:cubicBezTo>
                <a:cubicBezTo>
                  <a:pt x="5213927" y="442714"/>
                  <a:pt x="5241902" y="491233"/>
                  <a:pt x="5228252" y="727573"/>
                </a:cubicBezTo>
                <a:cubicBezTo>
                  <a:pt x="5214602" y="963913"/>
                  <a:pt x="5216318" y="1036414"/>
                  <a:pt x="5228252" y="1212617"/>
                </a:cubicBezTo>
                <a:cubicBezTo>
                  <a:pt x="5243111" y="1336123"/>
                  <a:pt x="5130656" y="1455681"/>
                  <a:pt x="4985723" y="1455146"/>
                </a:cubicBezTo>
                <a:cubicBezTo>
                  <a:pt x="4805222" y="1449208"/>
                  <a:pt x="4548390" y="1457186"/>
                  <a:pt x="4355556" y="1455146"/>
                </a:cubicBezTo>
                <a:cubicBezTo>
                  <a:pt x="4162722" y="1453106"/>
                  <a:pt x="3944656" y="1423321"/>
                  <a:pt x="3583093" y="1455146"/>
                </a:cubicBezTo>
                <a:cubicBezTo>
                  <a:pt x="3221530" y="1486971"/>
                  <a:pt x="3155713" y="1428554"/>
                  <a:pt x="2952926" y="1455146"/>
                </a:cubicBezTo>
                <a:cubicBezTo>
                  <a:pt x="2750139" y="1481738"/>
                  <a:pt x="2495964" y="1419592"/>
                  <a:pt x="2227894" y="1455146"/>
                </a:cubicBezTo>
                <a:cubicBezTo>
                  <a:pt x="1959824" y="1490700"/>
                  <a:pt x="1898635" y="1428451"/>
                  <a:pt x="1597727" y="1455146"/>
                </a:cubicBezTo>
                <a:cubicBezTo>
                  <a:pt x="1296819" y="1481841"/>
                  <a:pt x="1100817" y="1462444"/>
                  <a:pt x="967560" y="1455146"/>
                </a:cubicBezTo>
                <a:cubicBezTo>
                  <a:pt x="834303" y="1447848"/>
                  <a:pt x="512661" y="1449366"/>
                  <a:pt x="242529" y="1455146"/>
                </a:cubicBezTo>
                <a:cubicBezTo>
                  <a:pt x="104332" y="1455559"/>
                  <a:pt x="-23530" y="1344592"/>
                  <a:pt x="0" y="1212617"/>
                </a:cubicBezTo>
                <a:cubicBezTo>
                  <a:pt x="-22122" y="1112625"/>
                  <a:pt x="-5545" y="860885"/>
                  <a:pt x="0" y="737274"/>
                </a:cubicBezTo>
                <a:cubicBezTo>
                  <a:pt x="5545" y="613663"/>
                  <a:pt x="22215" y="464466"/>
                  <a:pt x="0" y="242529"/>
                </a:cubicBezTo>
                <a:close/>
              </a:path>
              <a:path w="5228252" h="1455146" stroke="0" extrusionOk="0">
                <a:moveTo>
                  <a:pt x="0" y="242529"/>
                </a:moveTo>
                <a:cubicBezTo>
                  <a:pt x="-2831" y="105124"/>
                  <a:pt x="81129" y="-9486"/>
                  <a:pt x="242529" y="0"/>
                </a:cubicBezTo>
                <a:cubicBezTo>
                  <a:pt x="440328" y="7730"/>
                  <a:pt x="683757" y="27264"/>
                  <a:pt x="825264" y="0"/>
                </a:cubicBezTo>
                <a:cubicBezTo>
                  <a:pt x="966772" y="-27264"/>
                  <a:pt x="1208880" y="329"/>
                  <a:pt x="1455431" y="0"/>
                </a:cubicBezTo>
                <a:cubicBezTo>
                  <a:pt x="1701982" y="-329"/>
                  <a:pt x="1832787" y="7640"/>
                  <a:pt x="2038167" y="0"/>
                </a:cubicBezTo>
                <a:cubicBezTo>
                  <a:pt x="2243547" y="-7640"/>
                  <a:pt x="2506486" y="-30237"/>
                  <a:pt x="2810630" y="0"/>
                </a:cubicBezTo>
                <a:cubicBezTo>
                  <a:pt x="3114774" y="30237"/>
                  <a:pt x="3157297" y="6290"/>
                  <a:pt x="3488229" y="0"/>
                </a:cubicBezTo>
                <a:cubicBezTo>
                  <a:pt x="3819161" y="-6290"/>
                  <a:pt x="3942799" y="24915"/>
                  <a:pt x="4165828" y="0"/>
                </a:cubicBezTo>
                <a:cubicBezTo>
                  <a:pt x="4388857" y="-24915"/>
                  <a:pt x="4648745" y="29030"/>
                  <a:pt x="4985723" y="0"/>
                </a:cubicBezTo>
                <a:cubicBezTo>
                  <a:pt x="5121584" y="15044"/>
                  <a:pt x="5231451" y="98153"/>
                  <a:pt x="5228252" y="242529"/>
                </a:cubicBezTo>
                <a:cubicBezTo>
                  <a:pt x="5243490" y="423550"/>
                  <a:pt x="5222313" y="566685"/>
                  <a:pt x="5228252" y="708171"/>
                </a:cubicBezTo>
                <a:cubicBezTo>
                  <a:pt x="5234191" y="849657"/>
                  <a:pt x="5253288" y="1106300"/>
                  <a:pt x="5228252" y="1212617"/>
                </a:cubicBezTo>
                <a:cubicBezTo>
                  <a:pt x="5260194" y="1344591"/>
                  <a:pt x="5132908" y="1451654"/>
                  <a:pt x="4985723" y="1455146"/>
                </a:cubicBezTo>
                <a:cubicBezTo>
                  <a:pt x="4767620" y="1455421"/>
                  <a:pt x="4681930" y="1466506"/>
                  <a:pt x="4450420" y="1455146"/>
                </a:cubicBezTo>
                <a:cubicBezTo>
                  <a:pt x="4218910" y="1443786"/>
                  <a:pt x="4124731" y="1439423"/>
                  <a:pt x="3867684" y="1455146"/>
                </a:cubicBezTo>
                <a:cubicBezTo>
                  <a:pt x="3610637" y="1470869"/>
                  <a:pt x="3384778" y="1438750"/>
                  <a:pt x="3095221" y="1455146"/>
                </a:cubicBezTo>
                <a:cubicBezTo>
                  <a:pt x="2805664" y="1471542"/>
                  <a:pt x="2702737" y="1468808"/>
                  <a:pt x="2465054" y="1455146"/>
                </a:cubicBezTo>
                <a:cubicBezTo>
                  <a:pt x="2227371" y="1441484"/>
                  <a:pt x="1915606" y="1474596"/>
                  <a:pt x="1692591" y="1455146"/>
                </a:cubicBezTo>
                <a:cubicBezTo>
                  <a:pt x="1469576" y="1435696"/>
                  <a:pt x="1302162" y="1479212"/>
                  <a:pt x="1014992" y="1455146"/>
                </a:cubicBezTo>
                <a:cubicBezTo>
                  <a:pt x="727822" y="1431080"/>
                  <a:pt x="585020" y="1417894"/>
                  <a:pt x="242529" y="1455146"/>
                </a:cubicBezTo>
                <a:cubicBezTo>
                  <a:pt x="103174" y="1461660"/>
                  <a:pt x="-2163" y="1354755"/>
                  <a:pt x="0" y="1212617"/>
                </a:cubicBezTo>
                <a:cubicBezTo>
                  <a:pt x="-9389" y="1093828"/>
                  <a:pt x="-13352" y="863454"/>
                  <a:pt x="0" y="746975"/>
                </a:cubicBezTo>
                <a:cubicBezTo>
                  <a:pt x="13352" y="630496"/>
                  <a:pt x="-5702" y="480831"/>
                  <a:pt x="0" y="242529"/>
                </a:cubicBezTo>
                <a:close/>
              </a:path>
            </a:pathLst>
          </a:custGeom>
          <a:solidFill>
            <a:srgbClr val="FDF3ED"/>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8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P</a:t>
            </a:r>
            <a:r>
              <a:rPr lang="vi-VN" sz="28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hê phán những người đàn ông gia trưởng đã đẩy người phụ nữ vào đường cùng.</a:t>
            </a:r>
            <a:endParaRPr lang="en-US" sz="2800" dirty="0">
              <a:latin typeface="#9Slide03 AmpleSoft" panose="02000000000000000000" pitchFamily="2" charset="0"/>
            </a:endParaRPr>
          </a:p>
        </p:txBody>
      </p:sp>
      <p:cxnSp>
        <p:nvCxnSpPr>
          <p:cNvPr id="8" name="Straight Connector 7">
            <a:extLst>
              <a:ext uri="{FF2B5EF4-FFF2-40B4-BE49-F238E27FC236}">
                <a16:creationId xmlns:a16="http://schemas.microsoft.com/office/drawing/2014/main" id="{D2E0D90C-7F95-453F-A314-B68320FC902E}"/>
              </a:ext>
            </a:extLst>
          </p:cNvPr>
          <p:cNvCxnSpPr>
            <a:cxnSpLocks/>
          </p:cNvCxnSpPr>
          <p:nvPr/>
        </p:nvCxnSpPr>
        <p:spPr>
          <a:xfrm>
            <a:off x="563075" y="4572001"/>
            <a:ext cx="8796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E134637-932A-4B80-9093-8FF8F564B161}"/>
              </a:ext>
            </a:extLst>
          </p:cNvPr>
          <p:cNvSpPr txBox="1"/>
          <p:nvPr/>
        </p:nvSpPr>
        <p:spPr>
          <a:xfrm flipH="1">
            <a:off x="1683936" y="182211"/>
            <a:ext cx="8824127" cy="646331"/>
          </a:xfrm>
          <a:prstGeom prst="rect">
            <a:avLst/>
          </a:prstGeom>
          <a:noFill/>
        </p:spPr>
        <p:txBody>
          <a:bodyPr wrap="square" rtlCol="0">
            <a:spAutoFit/>
          </a:bodyPr>
          <a:lstStyle/>
          <a:p>
            <a:pPr algn="ctr"/>
            <a:r>
              <a:rPr lang="en-SG" sz="3600" dirty="0" err="1">
                <a:solidFill>
                  <a:srgbClr val="FF0000"/>
                </a:solidFill>
                <a:latin typeface="#9Slide05 SVNMercury Script" pitchFamily="2" charset="0"/>
                <a:cs typeface="#9Slide03 Arima Madurai Black" panose="00000A00000000000000" pitchFamily="2" charset="0"/>
              </a:rPr>
              <a:t>Lời</a:t>
            </a:r>
            <a:r>
              <a:rPr lang="en-SG" sz="3600" dirty="0">
                <a:solidFill>
                  <a:srgbClr val="FF0000"/>
                </a:solidFill>
                <a:latin typeface="#9Slide05 SVNMercury Script" pitchFamily="2" charset="0"/>
                <a:cs typeface="#9Slide03 Arima Madurai Black" panose="00000A00000000000000" pitchFamily="2" charset="0"/>
              </a:rPr>
              <a:t> </a:t>
            </a:r>
            <a:r>
              <a:rPr lang="en-SG" sz="3600" dirty="0" err="1">
                <a:solidFill>
                  <a:srgbClr val="FF0000"/>
                </a:solidFill>
                <a:latin typeface="#9Slide05 SVNMercury Script" pitchFamily="2" charset="0"/>
                <a:cs typeface="#9Slide03 Arima Madurai Black" panose="00000A00000000000000" pitchFamily="2" charset="0"/>
              </a:rPr>
              <a:t>bình</a:t>
            </a:r>
            <a:r>
              <a:rPr lang="en-SG" sz="3600" dirty="0">
                <a:solidFill>
                  <a:srgbClr val="FF0000"/>
                </a:solidFill>
                <a:latin typeface="#9Slide05 SVNMercury Script" pitchFamily="2" charset="0"/>
                <a:cs typeface="#9Slide03 Arima Madurai Black" panose="00000A00000000000000" pitchFamily="2" charset="0"/>
              </a:rPr>
              <a:t> </a:t>
            </a:r>
            <a:r>
              <a:rPr lang="en-SG" sz="3600" dirty="0" err="1">
                <a:solidFill>
                  <a:srgbClr val="FF0000"/>
                </a:solidFill>
                <a:latin typeface="#9Slide05 SVNMercury Script" pitchFamily="2" charset="0"/>
                <a:cs typeface="#9Slide03 Arima Madurai Black" panose="00000A00000000000000" pitchFamily="2" charset="0"/>
              </a:rPr>
              <a:t>và</a:t>
            </a:r>
            <a:r>
              <a:rPr lang="en-SG" sz="3600" dirty="0">
                <a:solidFill>
                  <a:srgbClr val="FF0000"/>
                </a:solidFill>
                <a:latin typeface="#9Slide05 SVNMercury Script" pitchFamily="2" charset="0"/>
                <a:cs typeface="#9Slide03 Arima Madurai Black" panose="00000A00000000000000" pitchFamily="2" charset="0"/>
              </a:rPr>
              <a:t> </a:t>
            </a:r>
            <a:r>
              <a:rPr lang="en-SG" sz="3600" dirty="0" err="1">
                <a:solidFill>
                  <a:srgbClr val="FF0000"/>
                </a:solidFill>
                <a:latin typeface="#9Slide05 SVNMercury Script" pitchFamily="2" charset="0"/>
                <a:cs typeface="#9Slide03 Arima Madurai Black" panose="00000A00000000000000" pitchFamily="2" charset="0"/>
              </a:rPr>
              <a:t>thái</a:t>
            </a:r>
            <a:r>
              <a:rPr lang="en-SG" sz="3600" dirty="0">
                <a:solidFill>
                  <a:srgbClr val="FF0000"/>
                </a:solidFill>
                <a:latin typeface="#9Slide05 SVNMercury Script" pitchFamily="2" charset="0"/>
                <a:cs typeface="#9Slide03 Arima Madurai Black" panose="00000A00000000000000" pitchFamily="2" charset="0"/>
              </a:rPr>
              <a:t> </a:t>
            </a:r>
            <a:r>
              <a:rPr lang="en-SG" sz="3600" dirty="0" err="1">
                <a:solidFill>
                  <a:srgbClr val="FF0000"/>
                </a:solidFill>
                <a:latin typeface="#9Slide05 SVNMercury Script" pitchFamily="2" charset="0"/>
                <a:cs typeface="#9Slide03 Arima Madurai Black" panose="00000A00000000000000" pitchFamily="2" charset="0"/>
              </a:rPr>
              <a:t>độ</a:t>
            </a:r>
            <a:r>
              <a:rPr lang="en-SG" sz="3600" dirty="0">
                <a:solidFill>
                  <a:srgbClr val="FF0000"/>
                </a:solidFill>
                <a:latin typeface="#9Slide05 SVNMercury Script" pitchFamily="2" charset="0"/>
                <a:cs typeface="#9Slide03 Arima Madurai Black" panose="00000A00000000000000" pitchFamily="2" charset="0"/>
              </a:rPr>
              <a:t> </a:t>
            </a:r>
            <a:r>
              <a:rPr lang="en-SG" sz="3600" dirty="0" err="1">
                <a:solidFill>
                  <a:srgbClr val="FF0000"/>
                </a:solidFill>
                <a:latin typeface="#9Slide05 SVNMercury Script" pitchFamily="2" charset="0"/>
                <a:cs typeface="#9Slide03 Arima Madurai Black" panose="00000A00000000000000" pitchFamily="2" charset="0"/>
              </a:rPr>
              <a:t>của</a:t>
            </a:r>
            <a:r>
              <a:rPr lang="en-SG" sz="3600" dirty="0">
                <a:solidFill>
                  <a:srgbClr val="FF0000"/>
                </a:solidFill>
                <a:latin typeface="#9Slide05 SVNMercury Script" pitchFamily="2" charset="0"/>
                <a:cs typeface="#9Slide03 Arima Madurai Black" panose="00000A00000000000000" pitchFamily="2" charset="0"/>
              </a:rPr>
              <a:t> </a:t>
            </a:r>
            <a:r>
              <a:rPr lang="en-SG" sz="3600" dirty="0" err="1">
                <a:solidFill>
                  <a:srgbClr val="FF0000"/>
                </a:solidFill>
                <a:latin typeface="#9Slide05 SVNMercury Script" pitchFamily="2" charset="0"/>
                <a:cs typeface="#9Slide03 Arima Madurai Black" panose="00000A00000000000000" pitchFamily="2" charset="0"/>
              </a:rPr>
              <a:t>tác</a:t>
            </a:r>
            <a:r>
              <a:rPr lang="en-SG" sz="3600" dirty="0">
                <a:solidFill>
                  <a:srgbClr val="FF0000"/>
                </a:solidFill>
                <a:latin typeface="#9Slide05 SVNMercury Script" pitchFamily="2" charset="0"/>
                <a:cs typeface="#9Slide03 Arima Madurai Black" panose="00000A00000000000000" pitchFamily="2" charset="0"/>
              </a:rPr>
              <a:t> </a:t>
            </a:r>
            <a:r>
              <a:rPr lang="en-SG" sz="3600" dirty="0" err="1">
                <a:solidFill>
                  <a:srgbClr val="FF0000"/>
                </a:solidFill>
                <a:latin typeface="#9Slide05 SVNMercury Script" pitchFamily="2" charset="0"/>
                <a:cs typeface="#9Slide03 Arima Madurai Black" panose="00000A00000000000000" pitchFamily="2" charset="0"/>
              </a:rPr>
              <a:t>giả</a:t>
            </a:r>
            <a:endParaRPr lang="en-SG" sz="3600" dirty="0">
              <a:solidFill>
                <a:srgbClr val="FF0000"/>
              </a:solidFill>
              <a:latin typeface="#9Slide05 SVNMercury Script" pitchFamily="2" charset="0"/>
              <a:cs typeface="#9Slide03 Arima Madurai Black" panose="00000A00000000000000" pitchFamily="2" charset="0"/>
            </a:endParaRPr>
          </a:p>
        </p:txBody>
      </p:sp>
    </p:spTree>
    <p:extLst>
      <p:ext uri="{BB962C8B-B14F-4D97-AF65-F5344CB8AC3E}">
        <p14:creationId xmlns:p14="http://schemas.microsoft.com/office/powerpoint/2010/main" val="3292054326"/>
      </p:ext>
    </p:extLst>
  </p:cSld>
  <p:clrMapOvr>
    <a:masterClrMapping/>
  </p:clrMapOvr>
  <mc:AlternateContent xmlns:mc="http://schemas.openxmlformats.org/markup-compatibility/2006" xmlns:p14="http://schemas.microsoft.com/office/powerpoint/2010/main">
    <mc:Choice Requires="p14">
      <p:transition spd="slow" p14:dur="15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EC00BFA1-DF0E-42F8-8DB5-04A21A6F5EEB}"/>
              </a:ext>
            </a:extLst>
          </p:cNvPr>
          <p:cNvSpPr/>
          <p:nvPr/>
        </p:nvSpPr>
        <p:spPr>
          <a:xfrm>
            <a:off x="2801814" y="5449807"/>
            <a:ext cx="8824126" cy="1306822"/>
          </a:xfrm>
          <a:prstGeom prst="rightArrow">
            <a:avLst/>
          </a:prstGeom>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30000"/>
              </a:lnSpc>
            </a:pPr>
            <a:r>
              <a:rPr lang="en-SG" sz="2800" dirty="0">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Tinh</a:t>
            </a:r>
            <a:r>
              <a:rPr lang="en-SG" sz="2800" dirty="0">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thần</a:t>
            </a:r>
            <a:r>
              <a:rPr lang="en-SG" sz="2800" dirty="0">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nhân</a:t>
            </a:r>
            <a:r>
              <a:rPr lang="en-SG" sz="2800" dirty="0">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đạo</a:t>
            </a:r>
            <a:r>
              <a:rPr lang="en-SG" sz="2800" dirty="0">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đi</a:t>
            </a:r>
            <a:r>
              <a:rPr lang="en-SG" sz="2800" dirty="0">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trước</a:t>
            </a:r>
            <a:r>
              <a:rPr lang="en-SG" sz="2800" dirty="0">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thời</a:t>
            </a:r>
            <a:r>
              <a:rPr lang="en-SG" sz="2800" dirty="0">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đại</a:t>
            </a:r>
            <a:r>
              <a:rPr lang="en-SG" sz="2800" dirty="0">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của</a:t>
            </a:r>
            <a:r>
              <a:rPr lang="en-SG" sz="2800" dirty="0">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Nguyễn</a:t>
            </a:r>
            <a:r>
              <a:rPr lang="en-SG" sz="2800" dirty="0">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mple" panose="02000000000000000000" pitchFamily="2" charset="0"/>
                <a:cs typeface="#9Slide03 Arima Madurai Black" panose="00000A00000000000000" pitchFamily="2" charset="0"/>
                <a:sym typeface="Wingdings" panose="05000000000000000000" pitchFamily="2" charset="2"/>
              </a:rPr>
              <a:t>Dữ</a:t>
            </a:r>
            <a:endParaRPr lang="en-SG" sz="2800" dirty="0">
              <a:solidFill>
                <a:srgbClr val="0070C0"/>
              </a:solidFill>
              <a:latin typeface="#9Slide03 Ample" panose="02000000000000000000" pitchFamily="2" charset="0"/>
              <a:cs typeface="#9Slide03 Arima Madurai Black" panose="00000A00000000000000" pitchFamily="2" charset="0"/>
            </a:endParaRPr>
          </a:p>
        </p:txBody>
      </p:sp>
      <p:pic>
        <p:nvPicPr>
          <p:cNvPr id="2050" name="Picture 2" descr="Giá»i thiá»u vá» Nguyá»n Dá»¯ vÃ  thá» loáº¡i truyá»n kÃ¬ âTruyá»n kÃ¬ máº¡n lá»¥c ...">
            <a:extLst>
              <a:ext uri="{FF2B5EF4-FFF2-40B4-BE49-F238E27FC236}">
                <a16:creationId xmlns:a16="http://schemas.microsoft.com/office/drawing/2014/main" id="{13C61B7D-5CA8-46A6-8650-BC51385EBA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29"/>
          <a:stretch/>
        </p:blipFill>
        <p:spPr bwMode="auto">
          <a:xfrm>
            <a:off x="217716" y="1626902"/>
            <a:ext cx="3385456" cy="32752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E270A0-36FF-494C-924B-08001BEDD5F6}"/>
              </a:ext>
            </a:extLst>
          </p:cNvPr>
          <p:cNvSpPr txBox="1"/>
          <p:nvPr/>
        </p:nvSpPr>
        <p:spPr>
          <a:xfrm flipH="1">
            <a:off x="1683936" y="263589"/>
            <a:ext cx="8824127" cy="707886"/>
          </a:xfrm>
          <a:prstGeom prst="rect">
            <a:avLst/>
          </a:prstGeom>
          <a:noFill/>
        </p:spPr>
        <p:txBody>
          <a:bodyPr wrap="square" rtlCol="0">
            <a:spAutoFit/>
          </a:bodyPr>
          <a:lstStyle/>
          <a:p>
            <a:pPr algn="ctr"/>
            <a:r>
              <a:rPr lang="en-SG" sz="4000" dirty="0" err="1">
                <a:solidFill>
                  <a:srgbClr val="FF0000"/>
                </a:solidFill>
                <a:latin typeface="#9Slide05 SVNMercury Script" pitchFamily="2" charset="0"/>
                <a:cs typeface="#9Slide03 Arima Madurai Black" panose="00000A00000000000000" pitchFamily="2" charset="0"/>
              </a:rPr>
              <a:t>Lời</a:t>
            </a:r>
            <a:r>
              <a:rPr lang="en-SG" sz="4000" dirty="0">
                <a:solidFill>
                  <a:srgbClr val="FF0000"/>
                </a:solidFill>
                <a:latin typeface="#9Slide05 SVNMercury Script" pitchFamily="2" charset="0"/>
                <a:cs typeface="#9Slide03 Arima Madurai Black" panose="00000A00000000000000" pitchFamily="2" charset="0"/>
              </a:rPr>
              <a:t> </a:t>
            </a:r>
            <a:r>
              <a:rPr lang="en-SG" sz="4000" dirty="0" err="1">
                <a:solidFill>
                  <a:srgbClr val="FF0000"/>
                </a:solidFill>
                <a:latin typeface="#9Slide05 SVNMercury Script" pitchFamily="2" charset="0"/>
                <a:cs typeface="#9Slide03 Arima Madurai Black" panose="00000A00000000000000" pitchFamily="2" charset="0"/>
              </a:rPr>
              <a:t>bình</a:t>
            </a:r>
            <a:r>
              <a:rPr lang="en-SG" sz="4000" dirty="0">
                <a:solidFill>
                  <a:srgbClr val="FF0000"/>
                </a:solidFill>
                <a:latin typeface="#9Slide05 SVNMercury Script" pitchFamily="2" charset="0"/>
                <a:cs typeface="#9Slide03 Arima Madurai Black" panose="00000A00000000000000" pitchFamily="2" charset="0"/>
              </a:rPr>
              <a:t> </a:t>
            </a:r>
            <a:r>
              <a:rPr lang="en-SG" sz="4000" dirty="0" err="1">
                <a:solidFill>
                  <a:srgbClr val="FF0000"/>
                </a:solidFill>
                <a:latin typeface="#9Slide05 SVNMercury Script" pitchFamily="2" charset="0"/>
                <a:cs typeface="#9Slide03 Arima Madurai Black" panose="00000A00000000000000" pitchFamily="2" charset="0"/>
              </a:rPr>
              <a:t>và</a:t>
            </a:r>
            <a:r>
              <a:rPr lang="en-SG" sz="4000" dirty="0">
                <a:solidFill>
                  <a:srgbClr val="FF0000"/>
                </a:solidFill>
                <a:latin typeface="#9Slide05 SVNMercury Script" pitchFamily="2" charset="0"/>
                <a:cs typeface="#9Slide03 Arima Madurai Black" panose="00000A00000000000000" pitchFamily="2" charset="0"/>
              </a:rPr>
              <a:t> </a:t>
            </a:r>
            <a:r>
              <a:rPr lang="en-SG" sz="4000" dirty="0" err="1">
                <a:solidFill>
                  <a:srgbClr val="FF0000"/>
                </a:solidFill>
                <a:latin typeface="#9Slide05 SVNMercury Script" pitchFamily="2" charset="0"/>
                <a:cs typeface="#9Slide03 Arima Madurai Black" panose="00000A00000000000000" pitchFamily="2" charset="0"/>
              </a:rPr>
              <a:t>thái</a:t>
            </a:r>
            <a:r>
              <a:rPr lang="en-SG" sz="4000" dirty="0">
                <a:solidFill>
                  <a:srgbClr val="FF0000"/>
                </a:solidFill>
                <a:latin typeface="#9Slide05 SVNMercury Script" pitchFamily="2" charset="0"/>
                <a:cs typeface="#9Slide03 Arima Madurai Black" panose="00000A00000000000000" pitchFamily="2" charset="0"/>
              </a:rPr>
              <a:t> </a:t>
            </a:r>
            <a:r>
              <a:rPr lang="en-SG" sz="4000" dirty="0" err="1">
                <a:solidFill>
                  <a:srgbClr val="FF0000"/>
                </a:solidFill>
                <a:latin typeface="#9Slide05 SVNMercury Script" pitchFamily="2" charset="0"/>
                <a:cs typeface="#9Slide03 Arima Madurai Black" panose="00000A00000000000000" pitchFamily="2" charset="0"/>
              </a:rPr>
              <a:t>độ</a:t>
            </a:r>
            <a:r>
              <a:rPr lang="en-SG" sz="4000" dirty="0">
                <a:solidFill>
                  <a:srgbClr val="FF0000"/>
                </a:solidFill>
                <a:latin typeface="#9Slide05 SVNMercury Script" pitchFamily="2" charset="0"/>
                <a:cs typeface="#9Slide03 Arima Madurai Black" panose="00000A00000000000000" pitchFamily="2" charset="0"/>
              </a:rPr>
              <a:t> </a:t>
            </a:r>
            <a:r>
              <a:rPr lang="en-SG" sz="4000" dirty="0" err="1">
                <a:solidFill>
                  <a:srgbClr val="FF0000"/>
                </a:solidFill>
                <a:latin typeface="#9Slide05 SVNMercury Script" pitchFamily="2" charset="0"/>
                <a:cs typeface="#9Slide03 Arima Madurai Black" panose="00000A00000000000000" pitchFamily="2" charset="0"/>
              </a:rPr>
              <a:t>của</a:t>
            </a:r>
            <a:r>
              <a:rPr lang="en-SG" sz="4000" dirty="0">
                <a:solidFill>
                  <a:srgbClr val="FF0000"/>
                </a:solidFill>
                <a:latin typeface="#9Slide05 SVNMercury Script" pitchFamily="2" charset="0"/>
                <a:cs typeface="#9Slide03 Arima Madurai Black" panose="00000A00000000000000" pitchFamily="2" charset="0"/>
              </a:rPr>
              <a:t> </a:t>
            </a:r>
            <a:r>
              <a:rPr lang="en-SG" sz="4000" dirty="0" err="1">
                <a:solidFill>
                  <a:srgbClr val="FF0000"/>
                </a:solidFill>
                <a:latin typeface="#9Slide05 SVNMercury Script" pitchFamily="2" charset="0"/>
                <a:cs typeface="#9Slide03 Arima Madurai Black" panose="00000A00000000000000" pitchFamily="2" charset="0"/>
              </a:rPr>
              <a:t>tác</a:t>
            </a:r>
            <a:r>
              <a:rPr lang="en-SG" sz="4000" dirty="0">
                <a:solidFill>
                  <a:srgbClr val="FF0000"/>
                </a:solidFill>
                <a:latin typeface="#9Slide05 SVNMercury Script" pitchFamily="2" charset="0"/>
                <a:cs typeface="#9Slide03 Arima Madurai Black" panose="00000A00000000000000" pitchFamily="2" charset="0"/>
              </a:rPr>
              <a:t> </a:t>
            </a:r>
            <a:r>
              <a:rPr lang="en-SG" sz="4000" dirty="0" err="1">
                <a:solidFill>
                  <a:srgbClr val="FF0000"/>
                </a:solidFill>
                <a:latin typeface="#9Slide05 SVNMercury Script" pitchFamily="2" charset="0"/>
                <a:cs typeface="#9Slide03 Arima Madurai Black" panose="00000A00000000000000" pitchFamily="2" charset="0"/>
              </a:rPr>
              <a:t>giả</a:t>
            </a:r>
            <a:endParaRPr lang="en-SG" sz="4000" dirty="0">
              <a:solidFill>
                <a:srgbClr val="FF0000"/>
              </a:solidFill>
              <a:latin typeface="#9Slide05 SVNMercury Script" pitchFamily="2" charset="0"/>
              <a:cs typeface="#9Slide03 Arima Madurai Black" panose="00000A00000000000000" pitchFamily="2" charset="0"/>
            </a:endParaRPr>
          </a:p>
        </p:txBody>
      </p:sp>
      <p:sp>
        <p:nvSpPr>
          <p:cNvPr id="10" name="Rectangle: Rounded Corners 9">
            <a:extLst>
              <a:ext uri="{FF2B5EF4-FFF2-40B4-BE49-F238E27FC236}">
                <a16:creationId xmlns:a16="http://schemas.microsoft.com/office/drawing/2014/main" id="{7533FE4D-9EA3-40D7-A17E-6F3E6ADAC48C}"/>
              </a:ext>
            </a:extLst>
          </p:cNvPr>
          <p:cNvSpPr/>
          <p:nvPr/>
        </p:nvSpPr>
        <p:spPr>
          <a:xfrm>
            <a:off x="3777341" y="1304021"/>
            <a:ext cx="7848599" cy="1066800"/>
          </a:xfrm>
          <a:custGeom>
            <a:avLst/>
            <a:gdLst>
              <a:gd name="connsiteX0" fmla="*/ 0 w 7848599"/>
              <a:gd name="connsiteY0" fmla="*/ 177804 h 1066800"/>
              <a:gd name="connsiteX1" fmla="*/ 177804 w 7848599"/>
              <a:gd name="connsiteY1" fmla="*/ 0 h 1066800"/>
              <a:gd name="connsiteX2" fmla="*/ 858985 w 7848599"/>
              <a:gd name="connsiteY2" fmla="*/ 0 h 1066800"/>
              <a:gd name="connsiteX3" fmla="*/ 1465236 w 7848599"/>
              <a:gd name="connsiteY3" fmla="*/ 0 h 1066800"/>
              <a:gd name="connsiteX4" fmla="*/ 2221347 w 7848599"/>
              <a:gd name="connsiteY4" fmla="*/ 0 h 1066800"/>
              <a:gd name="connsiteX5" fmla="*/ 2902528 w 7848599"/>
              <a:gd name="connsiteY5" fmla="*/ 0 h 1066800"/>
              <a:gd name="connsiteX6" fmla="*/ 3733569 w 7848599"/>
              <a:gd name="connsiteY6" fmla="*/ 0 h 1066800"/>
              <a:gd name="connsiteX7" fmla="*/ 4564610 w 7848599"/>
              <a:gd name="connsiteY7" fmla="*/ 0 h 1066800"/>
              <a:gd name="connsiteX8" fmla="*/ 5170861 w 7848599"/>
              <a:gd name="connsiteY8" fmla="*/ 0 h 1066800"/>
              <a:gd name="connsiteX9" fmla="*/ 5926972 w 7848599"/>
              <a:gd name="connsiteY9" fmla="*/ 0 h 1066800"/>
              <a:gd name="connsiteX10" fmla="*/ 6533223 w 7848599"/>
              <a:gd name="connsiteY10" fmla="*/ 0 h 1066800"/>
              <a:gd name="connsiteX11" fmla="*/ 7670795 w 7848599"/>
              <a:gd name="connsiteY11" fmla="*/ 0 h 1066800"/>
              <a:gd name="connsiteX12" fmla="*/ 7848599 w 7848599"/>
              <a:gd name="connsiteY12" fmla="*/ 177804 h 1066800"/>
              <a:gd name="connsiteX13" fmla="*/ 7848599 w 7848599"/>
              <a:gd name="connsiteY13" fmla="*/ 533400 h 1066800"/>
              <a:gd name="connsiteX14" fmla="*/ 7848599 w 7848599"/>
              <a:gd name="connsiteY14" fmla="*/ 888996 h 1066800"/>
              <a:gd name="connsiteX15" fmla="*/ 7670795 w 7848599"/>
              <a:gd name="connsiteY15" fmla="*/ 1066800 h 1066800"/>
              <a:gd name="connsiteX16" fmla="*/ 6989614 w 7848599"/>
              <a:gd name="connsiteY16" fmla="*/ 1066800 h 1066800"/>
              <a:gd name="connsiteX17" fmla="*/ 6158573 w 7848599"/>
              <a:gd name="connsiteY17" fmla="*/ 1066800 h 1066800"/>
              <a:gd name="connsiteX18" fmla="*/ 5702182 w 7848599"/>
              <a:gd name="connsiteY18" fmla="*/ 1066800 h 1066800"/>
              <a:gd name="connsiteX19" fmla="*/ 5170861 w 7848599"/>
              <a:gd name="connsiteY19" fmla="*/ 1066800 h 1066800"/>
              <a:gd name="connsiteX20" fmla="*/ 4414750 w 7848599"/>
              <a:gd name="connsiteY20" fmla="*/ 1066800 h 1066800"/>
              <a:gd name="connsiteX21" fmla="*/ 3733569 w 7848599"/>
              <a:gd name="connsiteY21" fmla="*/ 1066800 h 1066800"/>
              <a:gd name="connsiteX22" fmla="*/ 3202248 w 7848599"/>
              <a:gd name="connsiteY22" fmla="*/ 1066800 h 1066800"/>
              <a:gd name="connsiteX23" fmla="*/ 2446137 w 7848599"/>
              <a:gd name="connsiteY23" fmla="*/ 1066800 h 1066800"/>
              <a:gd name="connsiteX24" fmla="*/ 1914816 w 7848599"/>
              <a:gd name="connsiteY24" fmla="*/ 1066800 h 1066800"/>
              <a:gd name="connsiteX25" fmla="*/ 1233635 w 7848599"/>
              <a:gd name="connsiteY25" fmla="*/ 1066800 h 1066800"/>
              <a:gd name="connsiteX26" fmla="*/ 177804 w 7848599"/>
              <a:gd name="connsiteY26" fmla="*/ 1066800 h 1066800"/>
              <a:gd name="connsiteX27" fmla="*/ 0 w 7848599"/>
              <a:gd name="connsiteY27" fmla="*/ 888996 h 1066800"/>
              <a:gd name="connsiteX28" fmla="*/ 0 w 7848599"/>
              <a:gd name="connsiteY28" fmla="*/ 554736 h 1066800"/>
              <a:gd name="connsiteX29" fmla="*/ 0 w 7848599"/>
              <a:gd name="connsiteY29" fmla="*/ 17780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8599" h="1066800" fill="none" extrusionOk="0">
                <a:moveTo>
                  <a:pt x="0" y="177804"/>
                </a:moveTo>
                <a:cubicBezTo>
                  <a:pt x="10372" y="83689"/>
                  <a:pt x="68000" y="19801"/>
                  <a:pt x="177804" y="0"/>
                </a:cubicBezTo>
                <a:cubicBezTo>
                  <a:pt x="320766" y="4496"/>
                  <a:pt x="559874" y="27728"/>
                  <a:pt x="858985" y="0"/>
                </a:cubicBezTo>
                <a:cubicBezTo>
                  <a:pt x="1158096" y="-27728"/>
                  <a:pt x="1339363" y="-4889"/>
                  <a:pt x="1465236" y="0"/>
                </a:cubicBezTo>
                <a:cubicBezTo>
                  <a:pt x="1591109" y="4889"/>
                  <a:pt x="2003802" y="31013"/>
                  <a:pt x="2221347" y="0"/>
                </a:cubicBezTo>
                <a:cubicBezTo>
                  <a:pt x="2438892" y="-31013"/>
                  <a:pt x="2760059" y="-2846"/>
                  <a:pt x="2902528" y="0"/>
                </a:cubicBezTo>
                <a:cubicBezTo>
                  <a:pt x="3044997" y="2846"/>
                  <a:pt x="3383703" y="28140"/>
                  <a:pt x="3733569" y="0"/>
                </a:cubicBezTo>
                <a:cubicBezTo>
                  <a:pt x="4083435" y="-28140"/>
                  <a:pt x="4229168" y="19701"/>
                  <a:pt x="4564610" y="0"/>
                </a:cubicBezTo>
                <a:cubicBezTo>
                  <a:pt x="4900052" y="-19701"/>
                  <a:pt x="4892604" y="18546"/>
                  <a:pt x="5170861" y="0"/>
                </a:cubicBezTo>
                <a:cubicBezTo>
                  <a:pt x="5449118" y="-18546"/>
                  <a:pt x="5609528" y="7299"/>
                  <a:pt x="5926972" y="0"/>
                </a:cubicBezTo>
                <a:cubicBezTo>
                  <a:pt x="6244416" y="-7299"/>
                  <a:pt x="6312575" y="10322"/>
                  <a:pt x="6533223" y="0"/>
                </a:cubicBezTo>
                <a:cubicBezTo>
                  <a:pt x="6753871" y="-10322"/>
                  <a:pt x="7392041" y="-8804"/>
                  <a:pt x="7670795" y="0"/>
                </a:cubicBezTo>
                <a:cubicBezTo>
                  <a:pt x="7766116" y="-1751"/>
                  <a:pt x="7852808" y="55776"/>
                  <a:pt x="7848599" y="177804"/>
                </a:cubicBezTo>
                <a:cubicBezTo>
                  <a:pt x="7855893" y="330954"/>
                  <a:pt x="7850853" y="394342"/>
                  <a:pt x="7848599" y="533400"/>
                </a:cubicBezTo>
                <a:cubicBezTo>
                  <a:pt x="7846345" y="672458"/>
                  <a:pt x="7851879" y="739517"/>
                  <a:pt x="7848599" y="888996"/>
                </a:cubicBezTo>
                <a:cubicBezTo>
                  <a:pt x="7859462" y="987981"/>
                  <a:pt x="7760357" y="1071579"/>
                  <a:pt x="7670795" y="1066800"/>
                </a:cubicBezTo>
                <a:cubicBezTo>
                  <a:pt x="7428222" y="1036520"/>
                  <a:pt x="7260411" y="1050321"/>
                  <a:pt x="6989614" y="1066800"/>
                </a:cubicBezTo>
                <a:cubicBezTo>
                  <a:pt x="6718817" y="1083279"/>
                  <a:pt x="6561111" y="1081472"/>
                  <a:pt x="6158573" y="1066800"/>
                </a:cubicBezTo>
                <a:cubicBezTo>
                  <a:pt x="5756035" y="1052128"/>
                  <a:pt x="5868590" y="1076679"/>
                  <a:pt x="5702182" y="1066800"/>
                </a:cubicBezTo>
                <a:cubicBezTo>
                  <a:pt x="5535774" y="1056921"/>
                  <a:pt x="5335925" y="1059837"/>
                  <a:pt x="5170861" y="1066800"/>
                </a:cubicBezTo>
                <a:cubicBezTo>
                  <a:pt x="5005797" y="1073763"/>
                  <a:pt x="4765081" y="1050866"/>
                  <a:pt x="4414750" y="1066800"/>
                </a:cubicBezTo>
                <a:cubicBezTo>
                  <a:pt x="4064419" y="1082734"/>
                  <a:pt x="4001432" y="1066139"/>
                  <a:pt x="3733569" y="1066800"/>
                </a:cubicBezTo>
                <a:cubicBezTo>
                  <a:pt x="3465706" y="1067461"/>
                  <a:pt x="3323384" y="1068920"/>
                  <a:pt x="3202248" y="1066800"/>
                </a:cubicBezTo>
                <a:cubicBezTo>
                  <a:pt x="3081112" y="1064680"/>
                  <a:pt x="2698698" y="1062155"/>
                  <a:pt x="2446137" y="1066800"/>
                </a:cubicBezTo>
                <a:cubicBezTo>
                  <a:pt x="2193576" y="1071445"/>
                  <a:pt x="2045021" y="1051506"/>
                  <a:pt x="1914816" y="1066800"/>
                </a:cubicBezTo>
                <a:cubicBezTo>
                  <a:pt x="1784611" y="1082094"/>
                  <a:pt x="1508597" y="1052943"/>
                  <a:pt x="1233635" y="1066800"/>
                </a:cubicBezTo>
                <a:cubicBezTo>
                  <a:pt x="958673" y="1080657"/>
                  <a:pt x="440555" y="1042382"/>
                  <a:pt x="177804" y="1066800"/>
                </a:cubicBezTo>
                <a:cubicBezTo>
                  <a:pt x="61785" y="1052657"/>
                  <a:pt x="-12283" y="996984"/>
                  <a:pt x="0" y="888996"/>
                </a:cubicBezTo>
                <a:cubicBezTo>
                  <a:pt x="16136" y="725357"/>
                  <a:pt x="-10659" y="656672"/>
                  <a:pt x="0" y="554736"/>
                </a:cubicBezTo>
                <a:cubicBezTo>
                  <a:pt x="10659" y="452800"/>
                  <a:pt x="-1138" y="278582"/>
                  <a:pt x="0" y="177804"/>
                </a:cubicBezTo>
                <a:close/>
              </a:path>
              <a:path w="7848599" h="1066800" stroke="0" extrusionOk="0">
                <a:moveTo>
                  <a:pt x="0" y="177804"/>
                </a:moveTo>
                <a:cubicBezTo>
                  <a:pt x="-5603" y="72757"/>
                  <a:pt x="57458" y="-7652"/>
                  <a:pt x="177804" y="0"/>
                </a:cubicBezTo>
                <a:cubicBezTo>
                  <a:pt x="422425" y="12"/>
                  <a:pt x="494676" y="3620"/>
                  <a:pt x="709125" y="0"/>
                </a:cubicBezTo>
                <a:cubicBezTo>
                  <a:pt x="923574" y="-3620"/>
                  <a:pt x="1130950" y="12667"/>
                  <a:pt x="1315376" y="0"/>
                </a:cubicBezTo>
                <a:cubicBezTo>
                  <a:pt x="1499802" y="-12667"/>
                  <a:pt x="1594927" y="158"/>
                  <a:pt x="1846697" y="0"/>
                </a:cubicBezTo>
                <a:cubicBezTo>
                  <a:pt x="2098467" y="-158"/>
                  <a:pt x="2316937" y="39822"/>
                  <a:pt x="2677738" y="0"/>
                </a:cubicBezTo>
                <a:cubicBezTo>
                  <a:pt x="3038539" y="-39822"/>
                  <a:pt x="3153170" y="15710"/>
                  <a:pt x="3358919" y="0"/>
                </a:cubicBezTo>
                <a:cubicBezTo>
                  <a:pt x="3564668" y="-15710"/>
                  <a:pt x="3707797" y="-15185"/>
                  <a:pt x="4040100" y="0"/>
                </a:cubicBezTo>
                <a:cubicBezTo>
                  <a:pt x="4372403" y="15185"/>
                  <a:pt x="4374662" y="28084"/>
                  <a:pt x="4646351" y="0"/>
                </a:cubicBezTo>
                <a:cubicBezTo>
                  <a:pt x="4918040" y="-28084"/>
                  <a:pt x="5118070" y="1321"/>
                  <a:pt x="5402462" y="0"/>
                </a:cubicBezTo>
                <a:cubicBezTo>
                  <a:pt x="5686854" y="-1321"/>
                  <a:pt x="5912159" y="29146"/>
                  <a:pt x="6083643" y="0"/>
                </a:cubicBezTo>
                <a:cubicBezTo>
                  <a:pt x="6255127" y="-29146"/>
                  <a:pt x="6607640" y="1740"/>
                  <a:pt x="6839754" y="0"/>
                </a:cubicBezTo>
                <a:cubicBezTo>
                  <a:pt x="7071868" y="-1740"/>
                  <a:pt x="7329233" y="14707"/>
                  <a:pt x="7670795" y="0"/>
                </a:cubicBezTo>
                <a:cubicBezTo>
                  <a:pt x="7788707" y="-1217"/>
                  <a:pt x="7867711" y="74565"/>
                  <a:pt x="7848599" y="177804"/>
                </a:cubicBezTo>
                <a:cubicBezTo>
                  <a:pt x="7863694" y="265495"/>
                  <a:pt x="7837225" y="358468"/>
                  <a:pt x="7848599" y="512064"/>
                </a:cubicBezTo>
                <a:cubicBezTo>
                  <a:pt x="7859973" y="665660"/>
                  <a:pt x="7863845" y="813414"/>
                  <a:pt x="7848599" y="888996"/>
                </a:cubicBezTo>
                <a:cubicBezTo>
                  <a:pt x="7849668" y="989430"/>
                  <a:pt x="7785594" y="1074640"/>
                  <a:pt x="7670795" y="1066800"/>
                </a:cubicBezTo>
                <a:cubicBezTo>
                  <a:pt x="7454522" y="1055036"/>
                  <a:pt x="7429505" y="1065285"/>
                  <a:pt x="7214404" y="1066800"/>
                </a:cubicBezTo>
                <a:cubicBezTo>
                  <a:pt x="6999303" y="1068315"/>
                  <a:pt x="6795487" y="1065979"/>
                  <a:pt x="6533223" y="1066800"/>
                </a:cubicBezTo>
                <a:cubicBezTo>
                  <a:pt x="6270959" y="1067621"/>
                  <a:pt x="6109393" y="1085510"/>
                  <a:pt x="5852042" y="1066800"/>
                </a:cubicBezTo>
                <a:cubicBezTo>
                  <a:pt x="5594691" y="1048090"/>
                  <a:pt x="5466900" y="1048950"/>
                  <a:pt x="5095931" y="1066800"/>
                </a:cubicBezTo>
                <a:cubicBezTo>
                  <a:pt x="4724962" y="1084650"/>
                  <a:pt x="4556937" y="1067755"/>
                  <a:pt x="4414750" y="1066800"/>
                </a:cubicBezTo>
                <a:cubicBezTo>
                  <a:pt x="4272563" y="1065845"/>
                  <a:pt x="4126266" y="1089708"/>
                  <a:pt x="3883429" y="1066800"/>
                </a:cubicBezTo>
                <a:cubicBezTo>
                  <a:pt x="3640592" y="1043892"/>
                  <a:pt x="3571010" y="1051872"/>
                  <a:pt x="3427037" y="1066800"/>
                </a:cubicBezTo>
                <a:cubicBezTo>
                  <a:pt x="3283064" y="1081728"/>
                  <a:pt x="2939864" y="1094140"/>
                  <a:pt x="2745856" y="1066800"/>
                </a:cubicBezTo>
                <a:cubicBezTo>
                  <a:pt x="2551848" y="1039460"/>
                  <a:pt x="2272470" y="1070709"/>
                  <a:pt x="2139605" y="1066800"/>
                </a:cubicBezTo>
                <a:cubicBezTo>
                  <a:pt x="2006740" y="1062891"/>
                  <a:pt x="1625876" y="1094203"/>
                  <a:pt x="1308564" y="1066800"/>
                </a:cubicBezTo>
                <a:cubicBezTo>
                  <a:pt x="991252" y="1039397"/>
                  <a:pt x="910819" y="1085717"/>
                  <a:pt x="777243" y="1066800"/>
                </a:cubicBezTo>
                <a:cubicBezTo>
                  <a:pt x="643667" y="1047883"/>
                  <a:pt x="436380" y="1050313"/>
                  <a:pt x="177804" y="1066800"/>
                </a:cubicBezTo>
                <a:cubicBezTo>
                  <a:pt x="77228" y="1060898"/>
                  <a:pt x="-1971" y="991255"/>
                  <a:pt x="0" y="888996"/>
                </a:cubicBezTo>
                <a:cubicBezTo>
                  <a:pt x="-8872" y="817242"/>
                  <a:pt x="-12361" y="652522"/>
                  <a:pt x="0" y="540512"/>
                </a:cubicBezTo>
                <a:cubicBezTo>
                  <a:pt x="12361" y="428502"/>
                  <a:pt x="5499" y="313236"/>
                  <a:pt x="0" y="177804"/>
                </a:cubicBezTo>
                <a:close/>
              </a:path>
            </a:pathLst>
          </a:custGeom>
          <a:solidFill>
            <a:srgbClr val="FDF3ED"/>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Tố</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cáo</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xã</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hội</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phong</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kiến</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với</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chiến</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tranh</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phi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nghĩa</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và</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tư</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tưởng</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trọng</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nam</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khinh</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nữ</a:t>
            </a:r>
            <a:endPar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1CAA59BD-5405-4318-9CB8-7DA8733DD0F2}"/>
              </a:ext>
            </a:extLst>
          </p:cNvPr>
          <p:cNvSpPr/>
          <p:nvPr/>
        </p:nvSpPr>
        <p:spPr>
          <a:xfrm>
            <a:off x="4352081" y="2654850"/>
            <a:ext cx="7273859" cy="1066800"/>
          </a:xfrm>
          <a:custGeom>
            <a:avLst/>
            <a:gdLst>
              <a:gd name="connsiteX0" fmla="*/ 0 w 7273859"/>
              <a:gd name="connsiteY0" fmla="*/ 177804 h 1066800"/>
              <a:gd name="connsiteX1" fmla="*/ 177804 w 7273859"/>
              <a:gd name="connsiteY1" fmla="*/ 0 h 1066800"/>
              <a:gd name="connsiteX2" fmla="*/ 1007994 w 7273859"/>
              <a:gd name="connsiteY2" fmla="*/ 0 h 1066800"/>
              <a:gd name="connsiteX3" fmla="*/ 1838184 w 7273859"/>
              <a:gd name="connsiteY3" fmla="*/ 0 h 1066800"/>
              <a:gd name="connsiteX4" fmla="*/ 2599192 w 7273859"/>
              <a:gd name="connsiteY4" fmla="*/ 0 h 1066800"/>
              <a:gd name="connsiteX5" fmla="*/ 3083469 w 7273859"/>
              <a:gd name="connsiteY5" fmla="*/ 0 h 1066800"/>
              <a:gd name="connsiteX6" fmla="*/ 3706112 w 7273859"/>
              <a:gd name="connsiteY6" fmla="*/ 0 h 1066800"/>
              <a:gd name="connsiteX7" fmla="*/ 4467120 w 7273859"/>
              <a:gd name="connsiteY7" fmla="*/ 0 h 1066800"/>
              <a:gd name="connsiteX8" fmla="*/ 5158945 w 7273859"/>
              <a:gd name="connsiteY8" fmla="*/ 0 h 1066800"/>
              <a:gd name="connsiteX9" fmla="*/ 5989135 w 7273859"/>
              <a:gd name="connsiteY9" fmla="*/ 0 h 1066800"/>
              <a:gd name="connsiteX10" fmla="*/ 7096055 w 7273859"/>
              <a:gd name="connsiteY10" fmla="*/ 0 h 1066800"/>
              <a:gd name="connsiteX11" fmla="*/ 7273859 w 7273859"/>
              <a:gd name="connsiteY11" fmla="*/ 177804 h 1066800"/>
              <a:gd name="connsiteX12" fmla="*/ 7273859 w 7273859"/>
              <a:gd name="connsiteY12" fmla="*/ 519176 h 1066800"/>
              <a:gd name="connsiteX13" fmla="*/ 7273859 w 7273859"/>
              <a:gd name="connsiteY13" fmla="*/ 888996 h 1066800"/>
              <a:gd name="connsiteX14" fmla="*/ 7096055 w 7273859"/>
              <a:gd name="connsiteY14" fmla="*/ 1066800 h 1066800"/>
              <a:gd name="connsiteX15" fmla="*/ 6404230 w 7273859"/>
              <a:gd name="connsiteY15" fmla="*/ 1066800 h 1066800"/>
              <a:gd name="connsiteX16" fmla="*/ 5919952 w 7273859"/>
              <a:gd name="connsiteY16" fmla="*/ 1066800 h 1066800"/>
              <a:gd name="connsiteX17" fmla="*/ 5228127 w 7273859"/>
              <a:gd name="connsiteY17" fmla="*/ 1066800 h 1066800"/>
              <a:gd name="connsiteX18" fmla="*/ 4397937 w 7273859"/>
              <a:gd name="connsiteY18" fmla="*/ 1066800 h 1066800"/>
              <a:gd name="connsiteX19" fmla="*/ 3567747 w 7273859"/>
              <a:gd name="connsiteY19" fmla="*/ 1066800 h 1066800"/>
              <a:gd name="connsiteX20" fmla="*/ 2737557 w 7273859"/>
              <a:gd name="connsiteY20" fmla="*/ 1066800 h 1066800"/>
              <a:gd name="connsiteX21" fmla="*/ 2253279 w 7273859"/>
              <a:gd name="connsiteY21" fmla="*/ 1066800 h 1066800"/>
              <a:gd name="connsiteX22" fmla="*/ 1699819 w 7273859"/>
              <a:gd name="connsiteY22" fmla="*/ 1066800 h 1066800"/>
              <a:gd name="connsiteX23" fmla="*/ 938812 w 7273859"/>
              <a:gd name="connsiteY23" fmla="*/ 1066800 h 1066800"/>
              <a:gd name="connsiteX24" fmla="*/ 177804 w 7273859"/>
              <a:gd name="connsiteY24" fmla="*/ 1066800 h 1066800"/>
              <a:gd name="connsiteX25" fmla="*/ 0 w 7273859"/>
              <a:gd name="connsiteY25" fmla="*/ 888996 h 1066800"/>
              <a:gd name="connsiteX26" fmla="*/ 0 w 7273859"/>
              <a:gd name="connsiteY26" fmla="*/ 547624 h 1066800"/>
              <a:gd name="connsiteX27" fmla="*/ 0 w 7273859"/>
              <a:gd name="connsiteY27" fmla="*/ 17780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73859" h="1066800" fill="none" extrusionOk="0">
                <a:moveTo>
                  <a:pt x="0" y="177804"/>
                </a:moveTo>
                <a:cubicBezTo>
                  <a:pt x="2984" y="78630"/>
                  <a:pt x="66701" y="19484"/>
                  <a:pt x="177804" y="0"/>
                </a:cubicBezTo>
                <a:cubicBezTo>
                  <a:pt x="588132" y="4750"/>
                  <a:pt x="761447" y="36541"/>
                  <a:pt x="1007994" y="0"/>
                </a:cubicBezTo>
                <a:cubicBezTo>
                  <a:pt x="1254541" y="-36541"/>
                  <a:pt x="1609300" y="-10213"/>
                  <a:pt x="1838184" y="0"/>
                </a:cubicBezTo>
                <a:cubicBezTo>
                  <a:pt x="2067068" y="10213"/>
                  <a:pt x="2401834" y="3970"/>
                  <a:pt x="2599192" y="0"/>
                </a:cubicBezTo>
                <a:cubicBezTo>
                  <a:pt x="2796550" y="-3970"/>
                  <a:pt x="2843525" y="16809"/>
                  <a:pt x="3083469" y="0"/>
                </a:cubicBezTo>
                <a:cubicBezTo>
                  <a:pt x="3323413" y="-16809"/>
                  <a:pt x="3453391" y="19849"/>
                  <a:pt x="3706112" y="0"/>
                </a:cubicBezTo>
                <a:cubicBezTo>
                  <a:pt x="3958833" y="-19849"/>
                  <a:pt x="4109993" y="37931"/>
                  <a:pt x="4467120" y="0"/>
                </a:cubicBezTo>
                <a:cubicBezTo>
                  <a:pt x="4824247" y="-37931"/>
                  <a:pt x="4994152" y="20905"/>
                  <a:pt x="5158945" y="0"/>
                </a:cubicBezTo>
                <a:cubicBezTo>
                  <a:pt x="5323738" y="-20905"/>
                  <a:pt x="5597020" y="15232"/>
                  <a:pt x="5989135" y="0"/>
                </a:cubicBezTo>
                <a:cubicBezTo>
                  <a:pt x="6381250" y="-15232"/>
                  <a:pt x="6674875" y="-10823"/>
                  <a:pt x="7096055" y="0"/>
                </a:cubicBezTo>
                <a:cubicBezTo>
                  <a:pt x="7195907" y="-4368"/>
                  <a:pt x="7257363" y="65255"/>
                  <a:pt x="7273859" y="177804"/>
                </a:cubicBezTo>
                <a:cubicBezTo>
                  <a:pt x="7287045" y="277772"/>
                  <a:pt x="7260826" y="398946"/>
                  <a:pt x="7273859" y="519176"/>
                </a:cubicBezTo>
                <a:cubicBezTo>
                  <a:pt x="7286892" y="639406"/>
                  <a:pt x="7267214" y="793925"/>
                  <a:pt x="7273859" y="888996"/>
                </a:cubicBezTo>
                <a:cubicBezTo>
                  <a:pt x="7270982" y="985443"/>
                  <a:pt x="7198462" y="1042970"/>
                  <a:pt x="7096055" y="1066800"/>
                </a:cubicBezTo>
                <a:cubicBezTo>
                  <a:pt x="6822663" y="1073568"/>
                  <a:pt x="6685891" y="1073221"/>
                  <a:pt x="6404230" y="1066800"/>
                </a:cubicBezTo>
                <a:cubicBezTo>
                  <a:pt x="6122569" y="1060379"/>
                  <a:pt x="6078901" y="1063215"/>
                  <a:pt x="5919952" y="1066800"/>
                </a:cubicBezTo>
                <a:cubicBezTo>
                  <a:pt x="5761003" y="1070385"/>
                  <a:pt x="5481719" y="1085761"/>
                  <a:pt x="5228127" y="1066800"/>
                </a:cubicBezTo>
                <a:cubicBezTo>
                  <a:pt x="4974535" y="1047839"/>
                  <a:pt x="4738687" y="1084534"/>
                  <a:pt x="4397937" y="1066800"/>
                </a:cubicBezTo>
                <a:cubicBezTo>
                  <a:pt x="4057187" y="1049067"/>
                  <a:pt x="3759529" y="1044631"/>
                  <a:pt x="3567747" y="1066800"/>
                </a:cubicBezTo>
                <a:cubicBezTo>
                  <a:pt x="3375965" y="1088970"/>
                  <a:pt x="3015926" y="1096443"/>
                  <a:pt x="2737557" y="1066800"/>
                </a:cubicBezTo>
                <a:cubicBezTo>
                  <a:pt x="2459188" y="1037158"/>
                  <a:pt x="2397740" y="1065195"/>
                  <a:pt x="2253279" y="1066800"/>
                </a:cubicBezTo>
                <a:cubicBezTo>
                  <a:pt x="2108818" y="1068405"/>
                  <a:pt x="1911734" y="1048444"/>
                  <a:pt x="1699819" y="1066800"/>
                </a:cubicBezTo>
                <a:cubicBezTo>
                  <a:pt x="1487904" y="1085156"/>
                  <a:pt x="1193024" y="1037328"/>
                  <a:pt x="938812" y="1066800"/>
                </a:cubicBezTo>
                <a:cubicBezTo>
                  <a:pt x="684600" y="1096272"/>
                  <a:pt x="485298" y="1039480"/>
                  <a:pt x="177804" y="1066800"/>
                </a:cubicBezTo>
                <a:cubicBezTo>
                  <a:pt x="99048" y="1053517"/>
                  <a:pt x="9236" y="1005364"/>
                  <a:pt x="0" y="888996"/>
                </a:cubicBezTo>
                <a:cubicBezTo>
                  <a:pt x="-8029" y="801644"/>
                  <a:pt x="-3980" y="666157"/>
                  <a:pt x="0" y="547624"/>
                </a:cubicBezTo>
                <a:cubicBezTo>
                  <a:pt x="3980" y="429091"/>
                  <a:pt x="-18075" y="320518"/>
                  <a:pt x="0" y="177804"/>
                </a:cubicBezTo>
                <a:close/>
              </a:path>
              <a:path w="7273859" h="1066800" stroke="0" extrusionOk="0">
                <a:moveTo>
                  <a:pt x="0" y="177804"/>
                </a:moveTo>
                <a:cubicBezTo>
                  <a:pt x="-5603" y="72757"/>
                  <a:pt x="57458" y="-7652"/>
                  <a:pt x="177804" y="0"/>
                </a:cubicBezTo>
                <a:cubicBezTo>
                  <a:pt x="424567" y="20230"/>
                  <a:pt x="584161" y="26560"/>
                  <a:pt x="731264" y="0"/>
                </a:cubicBezTo>
                <a:cubicBezTo>
                  <a:pt x="878367" y="-26560"/>
                  <a:pt x="1130754" y="-8446"/>
                  <a:pt x="1353907" y="0"/>
                </a:cubicBezTo>
                <a:cubicBezTo>
                  <a:pt x="1577060" y="8446"/>
                  <a:pt x="1775076" y="1029"/>
                  <a:pt x="1907367" y="0"/>
                </a:cubicBezTo>
                <a:cubicBezTo>
                  <a:pt x="2039658" y="-1029"/>
                  <a:pt x="2337762" y="31847"/>
                  <a:pt x="2737557" y="0"/>
                </a:cubicBezTo>
                <a:cubicBezTo>
                  <a:pt x="3137352" y="-31847"/>
                  <a:pt x="3177856" y="13978"/>
                  <a:pt x="3429382" y="0"/>
                </a:cubicBezTo>
                <a:cubicBezTo>
                  <a:pt x="3680909" y="-13978"/>
                  <a:pt x="3954030" y="6169"/>
                  <a:pt x="4121207" y="0"/>
                </a:cubicBezTo>
                <a:cubicBezTo>
                  <a:pt x="4288385" y="-6169"/>
                  <a:pt x="4481884" y="-15689"/>
                  <a:pt x="4743850" y="0"/>
                </a:cubicBezTo>
                <a:cubicBezTo>
                  <a:pt x="5005816" y="15689"/>
                  <a:pt x="5337236" y="-34250"/>
                  <a:pt x="5504857" y="0"/>
                </a:cubicBezTo>
                <a:cubicBezTo>
                  <a:pt x="5672478" y="34250"/>
                  <a:pt x="6052816" y="-24262"/>
                  <a:pt x="6196682" y="0"/>
                </a:cubicBezTo>
                <a:cubicBezTo>
                  <a:pt x="6340548" y="24262"/>
                  <a:pt x="6912682" y="40356"/>
                  <a:pt x="7096055" y="0"/>
                </a:cubicBezTo>
                <a:cubicBezTo>
                  <a:pt x="7208801" y="8434"/>
                  <a:pt x="7292974" y="73147"/>
                  <a:pt x="7273859" y="177804"/>
                </a:cubicBezTo>
                <a:cubicBezTo>
                  <a:pt x="7263505" y="258865"/>
                  <a:pt x="7273097" y="445469"/>
                  <a:pt x="7273859" y="526288"/>
                </a:cubicBezTo>
                <a:cubicBezTo>
                  <a:pt x="7274621" y="607107"/>
                  <a:pt x="7257097" y="765885"/>
                  <a:pt x="7273859" y="888996"/>
                </a:cubicBezTo>
                <a:cubicBezTo>
                  <a:pt x="7281769" y="977007"/>
                  <a:pt x="7193063" y="1059808"/>
                  <a:pt x="7096055" y="1066800"/>
                </a:cubicBezTo>
                <a:cubicBezTo>
                  <a:pt x="6871753" y="1090511"/>
                  <a:pt x="6543531" y="1039442"/>
                  <a:pt x="6404230" y="1066800"/>
                </a:cubicBezTo>
                <a:cubicBezTo>
                  <a:pt x="6264929" y="1094158"/>
                  <a:pt x="5788342" y="1052721"/>
                  <a:pt x="5574040" y="1066800"/>
                </a:cubicBezTo>
                <a:cubicBezTo>
                  <a:pt x="5359738" y="1080880"/>
                  <a:pt x="5185059" y="1055523"/>
                  <a:pt x="4882215" y="1066800"/>
                </a:cubicBezTo>
                <a:cubicBezTo>
                  <a:pt x="4579371" y="1078077"/>
                  <a:pt x="4345502" y="1047145"/>
                  <a:pt x="4190390" y="1066800"/>
                </a:cubicBezTo>
                <a:cubicBezTo>
                  <a:pt x="4035279" y="1086455"/>
                  <a:pt x="3771396" y="1062068"/>
                  <a:pt x="3429382" y="1066800"/>
                </a:cubicBezTo>
                <a:cubicBezTo>
                  <a:pt x="3087368" y="1071532"/>
                  <a:pt x="3024730" y="1048935"/>
                  <a:pt x="2737557" y="1066800"/>
                </a:cubicBezTo>
                <a:cubicBezTo>
                  <a:pt x="2450384" y="1084665"/>
                  <a:pt x="2314926" y="1071020"/>
                  <a:pt x="2184097" y="1066800"/>
                </a:cubicBezTo>
                <a:cubicBezTo>
                  <a:pt x="2053268" y="1062580"/>
                  <a:pt x="1811525" y="1076055"/>
                  <a:pt x="1699819" y="1066800"/>
                </a:cubicBezTo>
                <a:cubicBezTo>
                  <a:pt x="1588113" y="1057545"/>
                  <a:pt x="1202886" y="1052082"/>
                  <a:pt x="1007994" y="1066800"/>
                </a:cubicBezTo>
                <a:cubicBezTo>
                  <a:pt x="813103" y="1081518"/>
                  <a:pt x="518770" y="1039388"/>
                  <a:pt x="177804" y="1066800"/>
                </a:cubicBezTo>
                <a:cubicBezTo>
                  <a:pt x="80083" y="1072017"/>
                  <a:pt x="-2776" y="976941"/>
                  <a:pt x="0" y="888996"/>
                </a:cubicBezTo>
                <a:cubicBezTo>
                  <a:pt x="11552" y="775674"/>
                  <a:pt x="281" y="693684"/>
                  <a:pt x="0" y="519176"/>
                </a:cubicBezTo>
                <a:cubicBezTo>
                  <a:pt x="-281" y="344668"/>
                  <a:pt x="-4328" y="300204"/>
                  <a:pt x="0" y="177804"/>
                </a:cubicBezTo>
                <a:close/>
              </a:path>
            </a:pathLst>
          </a:custGeom>
          <a:solidFill>
            <a:srgbClr val="FDF3ED"/>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Trân</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trọng</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ngợi</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ca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vẻ</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đẹp</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phẩm</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chất</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người</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phụ</a:t>
            </a:r>
            <a:r>
              <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altLang="zh-CN" sz="2800" dirty="0" err="1">
                <a:solidFill>
                  <a:schemeClr val="tx1">
                    <a:lumMod val="85000"/>
                    <a:lumOff val="15000"/>
                  </a:schemeClr>
                </a:solidFill>
                <a:latin typeface="#9Slide03 AmpleSoft" panose="02000000000000000000" pitchFamily="2" charset="0"/>
                <a:cs typeface="#9Slide03 Arima Madurai" panose="00000500000000000000" pitchFamily="2" charset="0"/>
              </a:rPr>
              <a:t>nữ</a:t>
            </a:r>
            <a:endParaRPr lang="en-SG" altLang="zh-CN" sz="2800" dirty="0">
              <a:solidFill>
                <a:schemeClr val="tx1">
                  <a:lumMod val="85000"/>
                  <a:lumOff val="15000"/>
                </a:schemeClr>
              </a:solidFill>
              <a:latin typeface="#9Slide03 AmpleSoft" panose="020000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4FC273AE-1A4B-4704-8290-250BA6A3273A}"/>
              </a:ext>
            </a:extLst>
          </p:cNvPr>
          <p:cNvSpPr/>
          <p:nvPr/>
        </p:nvSpPr>
        <p:spPr>
          <a:xfrm>
            <a:off x="3777341" y="4005679"/>
            <a:ext cx="7848599" cy="1066800"/>
          </a:xfrm>
          <a:custGeom>
            <a:avLst/>
            <a:gdLst>
              <a:gd name="connsiteX0" fmla="*/ 0 w 7848599"/>
              <a:gd name="connsiteY0" fmla="*/ 177804 h 1066800"/>
              <a:gd name="connsiteX1" fmla="*/ 177804 w 7848599"/>
              <a:gd name="connsiteY1" fmla="*/ 0 h 1066800"/>
              <a:gd name="connsiteX2" fmla="*/ 858985 w 7848599"/>
              <a:gd name="connsiteY2" fmla="*/ 0 h 1066800"/>
              <a:gd name="connsiteX3" fmla="*/ 1465236 w 7848599"/>
              <a:gd name="connsiteY3" fmla="*/ 0 h 1066800"/>
              <a:gd name="connsiteX4" fmla="*/ 2221347 w 7848599"/>
              <a:gd name="connsiteY4" fmla="*/ 0 h 1066800"/>
              <a:gd name="connsiteX5" fmla="*/ 2902528 w 7848599"/>
              <a:gd name="connsiteY5" fmla="*/ 0 h 1066800"/>
              <a:gd name="connsiteX6" fmla="*/ 3733569 w 7848599"/>
              <a:gd name="connsiteY6" fmla="*/ 0 h 1066800"/>
              <a:gd name="connsiteX7" fmla="*/ 4564610 w 7848599"/>
              <a:gd name="connsiteY7" fmla="*/ 0 h 1066800"/>
              <a:gd name="connsiteX8" fmla="*/ 5170861 w 7848599"/>
              <a:gd name="connsiteY8" fmla="*/ 0 h 1066800"/>
              <a:gd name="connsiteX9" fmla="*/ 5926972 w 7848599"/>
              <a:gd name="connsiteY9" fmla="*/ 0 h 1066800"/>
              <a:gd name="connsiteX10" fmla="*/ 6533223 w 7848599"/>
              <a:gd name="connsiteY10" fmla="*/ 0 h 1066800"/>
              <a:gd name="connsiteX11" fmla="*/ 7670795 w 7848599"/>
              <a:gd name="connsiteY11" fmla="*/ 0 h 1066800"/>
              <a:gd name="connsiteX12" fmla="*/ 7848599 w 7848599"/>
              <a:gd name="connsiteY12" fmla="*/ 177804 h 1066800"/>
              <a:gd name="connsiteX13" fmla="*/ 7848599 w 7848599"/>
              <a:gd name="connsiteY13" fmla="*/ 533400 h 1066800"/>
              <a:gd name="connsiteX14" fmla="*/ 7848599 w 7848599"/>
              <a:gd name="connsiteY14" fmla="*/ 888996 h 1066800"/>
              <a:gd name="connsiteX15" fmla="*/ 7670795 w 7848599"/>
              <a:gd name="connsiteY15" fmla="*/ 1066800 h 1066800"/>
              <a:gd name="connsiteX16" fmla="*/ 6989614 w 7848599"/>
              <a:gd name="connsiteY16" fmla="*/ 1066800 h 1066800"/>
              <a:gd name="connsiteX17" fmla="*/ 6158573 w 7848599"/>
              <a:gd name="connsiteY17" fmla="*/ 1066800 h 1066800"/>
              <a:gd name="connsiteX18" fmla="*/ 5702182 w 7848599"/>
              <a:gd name="connsiteY18" fmla="*/ 1066800 h 1066800"/>
              <a:gd name="connsiteX19" fmla="*/ 5170861 w 7848599"/>
              <a:gd name="connsiteY19" fmla="*/ 1066800 h 1066800"/>
              <a:gd name="connsiteX20" fmla="*/ 4414750 w 7848599"/>
              <a:gd name="connsiteY20" fmla="*/ 1066800 h 1066800"/>
              <a:gd name="connsiteX21" fmla="*/ 3733569 w 7848599"/>
              <a:gd name="connsiteY21" fmla="*/ 1066800 h 1066800"/>
              <a:gd name="connsiteX22" fmla="*/ 3202248 w 7848599"/>
              <a:gd name="connsiteY22" fmla="*/ 1066800 h 1066800"/>
              <a:gd name="connsiteX23" fmla="*/ 2446137 w 7848599"/>
              <a:gd name="connsiteY23" fmla="*/ 1066800 h 1066800"/>
              <a:gd name="connsiteX24" fmla="*/ 1914816 w 7848599"/>
              <a:gd name="connsiteY24" fmla="*/ 1066800 h 1066800"/>
              <a:gd name="connsiteX25" fmla="*/ 1233635 w 7848599"/>
              <a:gd name="connsiteY25" fmla="*/ 1066800 h 1066800"/>
              <a:gd name="connsiteX26" fmla="*/ 177804 w 7848599"/>
              <a:gd name="connsiteY26" fmla="*/ 1066800 h 1066800"/>
              <a:gd name="connsiteX27" fmla="*/ 0 w 7848599"/>
              <a:gd name="connsiteY27" fmla="*/ 888996 h 1066800"/>
              <a:gd name="connsiteX28" fmla="*/ 0 w 7848599"/>
              <a:gd name="connsiteY28" fmla="*/ 554736 h 1066800"/>
              <a:gd name="connsiteX29" fmla="*/ 0 w 7848599"/>
              <a:gd name="connsiteY29" fmla="*/ 17780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8599" h="1066800" fill="none" extrusionOk="0">
                <a:moveTo>
                  <a:pt x="0" y="177804"/>
                </a:moveTo>
                <a:cubicBezTo>
                  <a:pt x="10372" y="83689"/>
                  <a:pt x="68000" y="19801"/>
                  <a:pt x="177804" y="0"/>
                </a:cubicBezTo>
                <a:cubicBezTo>
                  <a:pt x="320766" y="4496"/>
                  <a:pt x="559874" y="27728"/>
                  <a:pt x="858985" y="0"/>
                </a:cubicBezTo>
                <a:cubicBezTo>
                  <a:pt x="1158096" y="-27728"/>
                  <a:pt x="1339363" y="-4889"/>
                  <a:pt x="1465236" y="0"/>
                </a:cubicBezTo>
                <a:cubicBezTo>
                  <a:pt x="1591109" y="4889"/>
                  <a:pt x="2003802" y="31013"/>
                  <a:pt x="2221347" y="0"/>
                </a:cubicBezTo>
                <a:cubicBezTo>
                  <a:pt x="2438892" y="-31013"/>
                  <a:pt x="2760059" y="-2846"/>
                  <a:pt x="2902528" y="0"/>
                </a:cubicBezTo>
                <a:cubicBezTo>
                  <a:pt x="3044997" y="2846"/>
                  <a:pt x="3383703" y="28140"/>
                  <a:pt x="3733569" y="0"/>
                </a:cubicBezTo>
                <a:cubicBezTo>
                  <a:pt x="4083435" y="-28140"/>
                  <a:pt x="4229168" y="19701"/>
                  <a:pt x="4564610" y="0"/>
                </a:cubicBezTo>
                <a:cubicBezTo>
                  <a:pt x="4900052" y="-19701"/>
                  <a:pt x="4892604" y="18546"/>
                  <a:pt x="5170861" y="0"/>
                </a:cubicBezTo>
                <a:cubicBezTo>
                  <a:pt x="5449118" y="-18546"/>
                  <a:pt x="5609528" y="7299"/>
                  <a:pt x="5926972" y="0"/>
                </a:cubicBezTo>
                <a:cubicBezTo>
                  <a:pt x="6244416" y="-7299"/>
                  <a:pt x="6312575" y="10322"/>
                  <a:pt x="6533223" y="0"/>
                </a:cubicBezTo>
                <a:cubicBezTo>
                  <a:pt x="6753871" y="-10322"/>
                  <a:pt x="7392041" y="-8804"/>
                  <a:pt x="7670795" y="0"/>
                </a:cubicBezTo>
                <a:cubicBezTo>
                  <a:pt x="7766116" y="-1751"/>
                  <a:pt x="7852808" y="55776"/>
                  <a:pt x="7848599" y="177804"/>
                </a:cubicBezTo>
                <a:cubicBezTo>
                  <a:pt x="7855893" y="330954"/>
                  <a:pt x="7850853" y="394342"/>
                  <a:pt x="7848599" y="533400"/>
                </a:cubicBezTo>
                <a:cubicBezTo>
                  <a:pt x="7846345" y="672458"/>
                  <a:pt x="7851879" y="739517"/>
                  <a:pt x="7848599" y="888996"/>
                </a:cubicBezTo>
                <a:cubicBezTo>
                  <a:pt x="7859462" y="987981"/>
                  <a:pt x="7760357" y="1071579"/>
                  <a:pt x="7670795" y="1066800"/>
                </a:cubicBezTo>
                <a:cubicBezTo>
                  <a:pt x="7428222" y="1036520"/>
                  <a:pt x="7260411" y="1050321"/>
                  <a:pt x="6989614" y="1066800"/>
                </a:cubicBezTo>
                <a:cubicBezTo>
                  <a:pt x="6718817" y="1083279"/>
                  <a:pt x="6561111" y="1081472"/>
                  <a:pt x="6158573" y="1066800"/>
                </a:cubicBezTo>
                <a:cubicBezTo>
                  <a:pt x="5756035" y="1052128"/>
                  <a:pt x="5868590" y="1076679"/>
                  <a:pt x="5702182" y="1066800"/>
                </a:cubicBezTo>
                <a:cubicBezTo>
                  <a:pt x="5535774" y="1056921"/>
                  <a:pt x="5335925" y="1059837"/>
                  <a:pt x="5170861" y="1066800"/>
                </a:cubicBezTo>
                <a:cubicBezTo>
                  <a:pt x="5005797" y="1073763"/>
                  <a:pt x="4765081" y="1050866"/>
                  <a:pt x="4414750" y="1066800"/>
                </a:cubicBezTo>
                <a:cubicBezTo>
                  <a:pt x="4064419" y="1082734"/>
                  <a:pt x="4001432" y="1066139"/>
                  <a:pt x="3733569" y="1066800"/>
                </a:cubicBezTo>
                <a:cubicBezTo>
                  <a:pt x="3465706" y="1067461"/>
                  <a:pt x="3323384" y="1068920"/>
                  <a:pt x="3202248" y="1066800"/>
                </a:cubicBezTo>
                <a:cubicBezTo>
                  <a:pt x="3081112" y="1064680"/>
                  <a:pt x="2698698" y="1062155"/>
                  <a:pt x="2446137" y="1066800"/>
                </a:cubicBezTo>
                <a:cubicBezTo>
                  <a:pt x="2193576" y="1071445"/>
                  <a:pt x="2045021" y="1051506"/>
                  <a:pt x="1914816" y="1066800"/>
                </a:cubicBezTo>
                <a:cubicBezTo>
                  <a:pt x="1784611" y="1082094"/>
                  <a:pt x="1508597" y="1052943"/>
                  <a:pt x="1233635" y="1066800"/>
                </a:cubicBezTo>
                <a:cubicBezTo>
                  <a:pt x="958673" y="1080657"/>
                  <a:pt x="440555" y="1042382"/>
                  <a:pt x="177804" y="1066800"/>
                </a:cubicBezTo>
                <a:cubicBezTo>
                  <a:pt x="61785" y="1052657"/>
                  <a:pt x="-12283" y="996984"/>
                  <a:pt x="0" y="888996"/>
                </a:cubicBezTo>
                <a:cubicBezTo>
                  <a:pt x="16136" y="725357"/>
                  <a:pt x="-10659" y="656672"/>
                  <a:pt x="0" y="554736"/>
                </a:cubicBezTo>
                <a:cubicBezTo>
                  <a:pt x="10659" y="452800"/>
                  <a:pt x="-1138" y="278582"/>
                  <a:pt x="0" y="177804"/>
                </a:cubicBezTo>
                <a:close/>
              </a:path>
              <a:path w="7848599" h="1066800" stroke="0" extrusionOk="0">
                <a:moveTo>
                  <a:pt x="0" y="177804"/>
                </a:moveTo>
                <a:cubicBezTo>
                  <a:pt x="-5603" y="72757"/>
                  <a:pt x="57458" y="-7652"/>
                  <a:pt x="177804" y="0"/>
                </a:cubicBezTo>
                <a:cubicBezTo>
                  <a:pt x="422425" y="12"/>
                  <a:pt x="494676" y="3620"/>
                  <a:pt x="709125" y="0"/>
                </a:cubicBezTo>
                <a:cubicBezTo>
                  <a:pt x="923574" y="-3620"/>
                  <a:pt x="1130950" y="12667"/>
                  <a:pt x="1315376" y="0"/>
                </a:cubicBezTo>
                <a:cubicBezTo>
                  <a:pt x="1499802" y="-12667"/>
                  <a:pt x="1594927" y="158"/>
                  <a:pt x="1846697" y="0"/>
                </a:cubicBezTo>
                <a:cubicBezTo>
                  <a:pt x="2098467" y="-158"/>
                  <a:pt x="2316937" y="39822"/>
                  <a:pt x="2677738" y="0"/>
                </a:cubicBezTo>
                <a:cubicBezTo>
                  <a:pt x="3038539" y="-39822"/>
                  <a:pt x="3153170" y="15710"/>
                  <a:pt x="3358919" y="0"/>
                </a:cubicBezTo>
                <a:cubicBezTo>
                  <a:pt x="3564668" y="-15710"/>
                  <a:pt x="3707797" y="-15185"/>
                  <a:pt x="4040100" y="0"/>
                </a:cubicBezTo>
                <a:cubicBezTo>
                  <a:pt x="4372403" y="15185"/>
                  <a:pt x="4374662" y="28084"/>
                  <a:pt x="4646351" y="0"/>
                </a:cubicBezTo>
                <a:cubicBezTo>
                  <a:pt x="4918040" y="-28084"/>
                  <a:pt x="5118070" y="1321"/>
                  <a:pt x="5402462" y="0"/>
                </a:cubicBezTo>
                <a:cubicBezTo>
                  <a:pt x="5686854" y="-1321"/>
                  <a:pt x="5912159" y="29146"/>
                  <a:pt x="6083643" y="0"/>
                </a:cubicBezTo>
                <a:cubicBezTo>
                  <a:pt x="6255127" y="-29146"/>
                  <a:pt x="6607640" y="1740"/>
                  <a:pt x="6839754" y="0"/>
                </a:cubicBezTo>
                <a:cubicBezTo>
                  <a:pt x="7071868" y="-1740"/>
                  <a:pt x="7329233" y="14707"/>
                  <a:pt x="7670795" y="0"/>
                </a:cubicBezTo>
                <a:cubicBezTo>
                  <a:pt x="7788707" y="-1217"/>
                  <a:pt x="7867711" y="74565"/>
                  <a:pt x="7848599" y="177804"/>
                </a:cubicBezTo>
                <a:cubicBezTo>
                  <a:pt x="7863694" y="265495"/>
                  <a:pt x="7837225" y="358468"/>
                  <a:pt x="7848599" y="512064"/>
                </a:cubicBezTo>
                <a:cubicBezTo>
                  <a:pt x="7859973" y="665660"/>
                  <a:pt x="7863845" y="813414"/>
                  <a:pt x="7848599" y="888996"/>
                </a:cubicBezTo>
                <a:cubicBezTo>
                  <a:pt x="7849668" y="989430"/>
                  <a:pt x="7785594" y="1074640"/>
                  <a:pt x="7670795" y="1066800"/>
                </a:cubicBezTo>
                <a:cubicBezTo>
                  <a:pt x="7454522" y="1055036"/>
                  <a:pt x="7429505" y="1065285"/>
                  <a:pt x="7214404" y="1066800"/>
                </a:cubicBezTo>
                <a:cubicBezTo>
                  <a:pt x="6999303" y="1068315"/>
                  <a:pt x="6795487" y="1065979"/>
                  <a:pt x="6533223" y="1066800"/>
                </a:cubicBezTo>
                <a:cubicBezTo>
                  <a:pt x="6270959" y="1067621"/>
                  <a:pt x="6109393" y="1085510"/>
                  <a:pt x="5852042" y="1066800"/>
                </a:cubicBezTo>
                <a:cubicBezTo>
                  <a:pt x="5594691" y="1048090"/>
                  <a:pt x="5466900" y="1048950"/>
                  <a:pt x="5095931" y="1066800"/>
                </a:cubicBezTo>
                <a:cubicBezTo>
                  <a:pt x="4724962" y="1084650"/>
                  <a:pt x="4556937" y="1067755"/>
                  <a:pt x="4414750" y="1066800"/>
                </a:cubicBezTo>
                <a:cubicBezTo>
                  <a:pt x="4272563" y="1065845"/>
                  <a:pt x="4126266" y="1089708"/>
                  <a:pt x="3883429" y="1066800"/>
                </a:cubicBezTo>
                <a:cubicBezTo>
                  <a:pt x="3640592" y="1043892"/>
                  <a:pt x="3571010" y="1051872"/>
                  <a:pt x="3427037" y="1066800"/>
                </a:cubicBezTo>
                <a:cubicBezTo>
                  <a:pt x="3283064" y="1081728"/>
                  <a:pt x="2939864" y="1094140"/>
                  <a:pt x="2745856" y="1066800"/>
                </a:cubicBezTo>
                <a:cubicBezTo>
                  <a:pt x="2551848" y="1039460"/>
                  <a:pt x="2272470" y="1070709"/>
                  <a:pt x="2139605" y="1066800"/>
                </a:cubicBezTo>
                <a:cubicBezTo>
                  <a:pt x="2006740" y="1062891"/>
                  <a:pt x="1625876" y="1094203"/>
                  <a:pt x="1308564" y="1066800"/>
                </a:cubicBezTo>
                <a:cubicBezTo>
                  <a:pt x="991252" y="1039397"/>
                  <a:pt x="910819" y="1085717"/>
                  <a:pt x="777243" y="1066800"/>
                </a:cubicBezTo>
                <a:cubicBezTo>
                  <a:pt x="643667" y="1047883"/>
                  <a:pt x="436380" y="1050313"/>
                  <a:pt x="177804" y="1066800"/>
                </a:cubicBezTo>
                <a:cubicBezTo>
                  <a:pt x="77228" y="1060898"/>
                  <a:pt x="-1971" y="991255"/>
                  <a:pt x="0" y="888996"/>
                </a:cubicBezTo>
                <a:cubicBezTo>
                  <a:pt x="-8872" y="817242"/>
                  <a:pt x="-12361" y="652522"/>
                  <a:pt x="0" y="540512"/>
                </a:cubicBezTo>
                <a:cubicBezTo>
                  <a:pt x="12361" y="428502"/>
                  <a:pt x="5499" y="313236"/>
                  <a:pt x="0" y="177804"/>
                </a:cubicBezTo>
                <a:close/>
              </a:path>
            </a:pathLst>
          </a:custGeom>
          <a:solidFill>
            <a:srgbClr val="FDF3ED"/>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SG" sz="2800" dirty="0" err="1">
                <a:solidFill>
                  <a:schemeClr val="tx1">
                    <a:lumMod val="85000"/>
                    <a:lumOff val="15000"/>
                  </a:schemeClr>
                </a:solidFill>
                <a:latin typeface="#9Slide03 AmpleSoft" panose="02000000000000000000" pitchFamily="2" charset="0"/>
                <a:cs typeface="#9Slide03 Arima Madurai" panose="00000500000000000000" pitchFamily="2" charset="0"/>
              </a:rPr>
              <a:t>Cảm</a:t>
            </a:r>
            <a:r>
              <a:rPr lang="en-SG"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sz="2800" dirty="0" err="1">
                <a:solidFill>
                  <a:schemeClr val="tx1">
                    <a:lumMod val="85000"/>
                    <a:lumOff val="15000"/>
                  </a:schemeClr>
                </a:solidFill>
                <a:latin typeface="#9Slide03 AmpleSoft" panose="02000000000000000000" pitchFamily="2" charset="0"/>
                <a:cs typeface="#9Slide03 Arima Madurai" panose="00000500000000000000" pitchFamily="2" charset="0"/>
              </a:rPr>
              <a:t>thương</a:t>
            </a:r>
            <a:r>
              <a:rPr lang="en-SG"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sz="2800" dirty="0" err="1">
                <a:solidFill>
                  <a:schemeClr val="tx1">
                    <a:lumMod val="85000"/>
                    <a:lumOff val="15000"/>
                  </a:schemeClr>
                </a:solidFill>
                <a:latin typeface="#9Slide03 AmpleSoft" panose="02000000000000000000" pitchFamily="2" charset="0"/>
                <a:cs typeface="#9Slide03 Arima Madurai" panose="00000500000000000000" pitchFamily="2" charset="0"/>
              </a:rPr>
              <a:t>sâu</a:t>
            </a:r>
            <a:r>
              <a:rPr lang="en-SG"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sz="2800" dirty="0" err="1">
                <a:solidFill>
                  <a:schemeClr val="tx1">
                    <a:lumMod val="85000"/>
                    <a:lumOff val="15000"/>
                  </a:schemeClr>
                </a:solidFill>
                <a:latin typeface="#9Slide03 AmpleSoft" panose="02000000000000000000" pitchFamily="2" charset="0"/>
                <a:cs typeface="#9Slide03 Arima Madurai" panose="00000500000000000000" pitchFamily="2" charset="0"/>
              </a:rPr>
              <a:t>sắc</a:t>
            </a:r>
            <a:r>
              <a:rPr lang="en-SG"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sz="2800" dirty="0" err="1">
                <a:solidFill>
                  <a:schemeClr val="tx1">
                    <a:lumMod val="85000"/>
                    <a:lumOff val="15000"/>
                  </a:schemeClr>
                </a:solidFill>
                <a:latin typeface="#9Slide03 AmpleSoft" panose="02000000000000000000" pitchFamily="2" charset="0"/>
                <a:cs typeface="#9Slide03 Arima Madurai" panose="00000500000000000000" pitchFamily="2" charset="0"/>
              </a:rPr>
              <a:t>số</a:t>
            </a:r>
            <a:r>
              <a:rPr lang="en-SG"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sz="2800" dirty="0" err="1">
                <a:solidFill>
                  <a:schemeClr val="tx1">
                    <a:lumMod val="85000"/>
                    <a:lumOff val="15000"/>
                  </a:schemeClr>
                </a:solidFill>
                <a:latin typeface="#9Slide03 AmpleSoft" panose="02000000000000000000" pitchFamily="2" charset="0"/>
                <a:cs typeface="#9Slide03 Arima Madurai" panose="00000500000000000000" pitchFamily="2" charset="0"/>
              </a:rPr>
              <a:t>phận</a:t>
            </a:r>
            <a:r>
              <a:rPr lang="en-SG"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sz="2800" dirty="0" err="1">
                <a:solidFill>
                  <a:schemeClr val="tx1">
                    <a:lumMod val="85000"/>
                    <a:lumOff val="15000"/>
                  </a:schemeClr>
                </a:solidFill>
                <a:latin typeface="#9Slide03 AmpleSoft" panose="02000000000000000000" pitchFamily="2" charset="0"/>
                <a:cs typeface="#9Slide03 Arima Madurai" panose="00000500000000000000" pitchFamily="2" charset="0"/>
              </a:rPr>
              <a:t>oan</a:t>
            </a:r>
            <a:r>
              <a:rPr lang="en-SG"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sz="2800" dirty="0" err="1">
                <a:solidFill>
                  <a:schemeClr val="tx1">
                    <a:lumMod val="85000"/>
                    <a:lumOff val="15000"/>
                  </a:schemeClr>
                </a:solidFill>
                <a:latin typeface="#9Slide03 AmpleSoft" panose="02000000000000000000" pitchFamily="2" charset="0"/>
                <a:cs typeface="#9Slide03 Arima Madurai" panose="00000500000000000000" pitchFamily="2" charset="0"/>
              </a:rPr>
              <a:t>nghiệt</a:t>
            </a:r>
            <a:r>
              <a:rPr lang="en-SG"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sz="2800" dirty="0" err="1">
                <a:solidFill>
                  <a:schemeClr val="tx1">
                    <a:lumMod val="85000"/>
                    <a:lumOff val="15000"/>
                  </a:schemeClr>
                </a:solidFill>
                <a:latin typeface="#9Slide03 AmpleSoft" panose="02000000000000000000" pitchFamily="2" charset="0"/>
                <a:cs typeface="#9Slide03 Arima Madurai" panose="00000500000000000000" pitchFamily="2" charset="0"/>
              </a:rPr>
              <a:t>của</a:t>
            </a:r>
            <a:r>
              <a:rPr lang="en-SG"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sz="2800" dirty="0" err="1">
                <a:solidFill>
                  <a:schemeClr val="tx1">
                    <a:lumMod val="85000"/>
                    <a:lumOff val="15000"/>
                  </a:schemeClr>
                </a:solidFill>
                <a:latin typeface="#9Slide03 AmpleSoft" panose="02000000000000000000" pitchFamily="2" charset="0"/>
                <a:cs typeface="#9Slide03 Arima Madurai" panose="00000500000000000000" pitchFamily="2" charset="0"/>
              </a:rPr>
              <a:t>người</a:t>
            </a:r>
            <a:r>
              <a:rPr lang="en-SG"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sz="2800" dirty="0" err="1">
                <a:solidFill>
                  <a:schemeClr val="tx1">
                    <a:lumMod val="85000"/>
                    <a:lumOff val="15000"/>
                  </a:schemeClr>
                </a:solidFill>
                <a:latin typeface="#9Slide03 AmpleSoft" panose="02000000000000000000" pitchFamily="2" charset="0"/>
                <a:cs typeface="#9Slide03 Arima Madurai" panose="00000500000000000000" pitchFamily="2" charset="0"/>
              </a:rPr>
              <a:t>phụ</a:t>
            </a:r>
            <a:r>
              <a:rPr lang="en-SG" sz="2800" dirty="0">
                <a:solidFill>
                  <a:schemeClr val="tx1">
                    <a:lumMod val="85000"/>
                    <a:lumOff val="15000"/>
                  </a:schemeClr>
                </a:solidFill>
                <a:latin typeface="#9Slide03 AmpleSoft" panose="02000000000000000000" pitchFamily="2" charset="0"/>
                <a:cs typeface="#9Slide03 Arima Madurai" panose="00000500000000000000" pitchFamily="2" charset="0"/>
              </a:rPr>
              <a:t> </a:t>
            </a:r>
            <a:r>
              <a:rPr lang="en-SG" sz="2800" dirty="0" err="1">
                <a:solidFill>
                  <a:schemeClr val="tx1">
                    <a:lumMod val="85000"/>
                    <a:lumOff val="15000"/>
                  </a:schemeClr>
                </a:solidFill>
                <a:latin typeface="#9Slide03 AmpleSoft" panose="02000000000000000000" pitchFamily="2" charset="0"/>
                <a:cs typeface="#9Slide03 Arima Madurai" panose="00000500000000000000" pitchFamily="2" charset="0"/>
              </a:rPr>
              <a:t>nữ</a:t>
            </a:r>
            <a:endParaRPr lang="en-SG" sz="2800" dirty="0">
              <a:solidFill>
                <a:schemeClr val="tx1">
                  <a:lumMod val="85000"/>
                  <a:lumOff val="15000"/>
                </a:schemeClr>
              </a:solidFill>
              <a:latin typeface="#9Slide03 AmpleSoft" panose="02000000000000000000" pitchFamily="2" charset="0"/>
              <a:cs typeface="#9Slide03 Arima Madurai" panose="00000500000000000000" pitchFamily="2" charset="0"/>
            </a:endParaRPr>
          </a:p>
        </p:txBody>
      </p:sp>
    </p:spTree>
    <p:extLst>
      <p:ext uri="{BB962C8B-B14F-4D97-AF65-F5344CB8AC3E}">
        <p14:creationId xmlns:p14="http://schemas.microsoft.com/office/powerpoint/2010/main" val="25332562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0"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304800" y="1955800"/>
            <a:ext cx="7033064" cy="1898084"/>
          </a:xfrm>
          <a:prstGeom prst="rect">
            <a:avLst/>
          </a:prstGeom>
          <a:noFill/>
        </p:spPr>
        <p:txBody>
          <a:bodyPr wrap="square">
            <a:spAutoFit/>
          </a:bodyPr>
          <a:lstStyle/>
          <a:p>
            <a:pPr algn="ctr" defTabSz="609630">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algn="ctr" defTabSz="609630">
              <a:defRPr/>
            </a:pP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pic>
        <p:nvPicPr>
          <p:cNvPr id="4" name="Picture 3">
            <a:extLst>
              <a:ext uri="{FF2B5EF4-FFF2-40B4-BE49-F238E27FC236}">
                <a16:creationId xmlns:a16="http://schemas.microsoft.com/office/drawing/2014/main" id="{A73B34E5-9A6F-D38F-A02C-11639298308D}"/>
              </a:ext>
            </a:extLst>
          </p:cNvPr>
          <p:cNvPicPr>
            <a:picLocks noChangeAspect="1"/>
          </p:cNvPicPr>
          <p:nvPr/>
        </p:nvPicPr>
        <p:blipFill rotWithShape="1">
          <a:blip r:embed="rId3"/>
          <a:srcRect t="6264"/>
          <a:stretch/>
        </p:blipFill>
        <p:spPr>
          <a:xfrm>
            <a:off x="6229215" y="7"/>
            <a:ext cx="5962785" cy="68579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473229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bức ảnh khiến bạn như bước 1 chân vào thế giới kỳ ảo">
            <a:extLst>
              <a:ext uri="{FF2B5EF4-FFF2-40B4-BE49-F238E27FC236}">
                <a16:creationId xmlns:a16="http://schemas.microsoft.com/office/drawing/2014/main" id="{A03B5940-8DB8-4B31-BEB4-AA039653C2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95" b="8807"/>
          <a:stretch/>
        </p:blipFill>
        <p:spPr bwMode="auto">
          <a:xfrm>
            <a:off x="-1" y="-10524"/>
            <a:ext cx="6637867"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681;p43">
            <a:extLst>
              <a:ext uri="{FF2B5EF4-FFF2-40B4-BE49-F238E27FC236}">
                <a16:creationId xmlns:a16="http://schemas.microsoft.com/office/drawing/2014/main" id="{95A17E58-6C46-43C0-8CEF-29FAE56827D0}"/>
              </a:ext>
            </a:extLst>
          </p:cNvPr>
          <p:cNvSpPr/>
          <p:nvPr/>
        </p:nvSpPr>
        <p:spPr>
          <a:xfrm rot="10800000" flipH="1">
            <a:off x="5125156" y="-11290"/>
            <a:ext cx="7066844" cy="6858000"/>
          </a:xfrm>
          <a:custGeom>
            <a:avLst/>
            <a:gdLst/>
            <a:ahLst/>
            <a:cxnLst/>
            <a:rect l="l" t="t" r="r" b="b"/>
            <a:pathLst>
              <a:path w="41020" h="29543" extrusionOk="0">
                <a:moveTo>
                  <a:pt x="6993" y="0"/>
                </a:moveTo>
                <a:lnTo>
                  <a:pt x="6993" y="174"/>
                </a:lnTo>
                <a:cubicBezTo>
                  <a:pt x="6981" y="2381"/>
                  <a:pt x="5710" y="4022"/>
                  <a:pt x="5005" y="6033"/>
                </a:cubicBezTo>
                <a:cubicBezTo>
                  <a:pt x="4450" y="7617"/>
                  <a:pt x="4427" y="9385"/>
                  <a:pt x="4947" y="10992"/>
                </a:cubicBezTo>
                <a:cubicBezTo>
                  <a:pt x="5710" y="13350"/>
                  <a:pt x="7559" y="15234"/>
                  <a:pt x="8322" y="17580"/>
                </a:cubicBezTo>
                <a:cubicBezTo>
                  <a:pt x="9362" y="20770"/>
                  <a:pt x="8091" y="24400"/>
                  <a:pt x="5409" y="26376"/>
                </a:cubicBezTo>
                <a:cubicBezTo>
                  <a:pt x="3711" y="27624"/>
                  <a:pt x="1653" y="28340"/>
                  <a:pt x="0" y="29542"/>
                </a:cubicBezTo>
                <a:lnTo>
                  <a:pt x="41020" y="29542"/>
                </a:lnTo>
                <a:lnTo>
                  <a:pt x="41020" y="0"/>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矩形 43">
            <a:extLst>
              <a:ext uri="{FF2B5EF4-FFF2-40B4-BE49-F238E27FC236}">
                <a16:creationId xmlns:a16="http://schemas.microsoft.com/office/drawing/2014/main" id="{C65EA38E-316C-4E9D-A7DB-1B85BFD6F939}"/>
              </a:ext>
            </a:extLst>
          </p:cNvPr>
          <p:cNvSpPr/>
          <p:nvPr/>
        </p:nvSpPr>
        <p:spPr>
          <a:xfrm rot="16200000">
            <a:off x="7688133" y="638845"/>
            <a:ext cx="3058493" cy="4865512"/>
          </a:xfrm>
          <a:prstGeom prst="rect">
            <a:avLst/>
          </a:prstGeom>
          <a:noFill/>
        </p:spPr>
        <p:txBody>
          <a:bodyPr vert="eaVert" wrap="square" lIns="68562" tIns="34281" rIns="68562" bIns="34281" rtlCol="0">
            <a:spAutoFit/>
          </a:bodyPr>
          <a:lstStyle/>
          <a:p>
            <a:pPr algn="ctr" defTabSz="914400">
              <a:lnSpc>
                <a:spcPct val="150000"/>
              </a:lnSpc>
            </a:pPr>
            <a:r>
              <a:rPr lang="en-SG" altLang="zh-CN" sz="6600" b="1" dirty="0" err="1">
                <a:solidFill>
                  <a:srgbClr val="0070C0"/>
                </a:solidFill>
                <a:latin typeface="#9Slide05 SVNMercury Script" pitchFamily="2" charset="0"/>
                <a:ea typeface="+mj-ea"/>
              </a:rPr>
              <a:t>Bài</a:t>
            </a:r>
            <a:r>
              <a:rPr lang="en-SG" altLang="zh-CN" sz="6600" b="1" dirty="0">
                <a:solidFill>
                  <a:srgbClr val="0070C0"/>
                </a:solidFill>
                <a:latin typeface="#9Slide05 SVNMercury Script" pitchFamily="2" charset="0"/>
                <a:ea typeface="+mj-ea"/>
              </a:rPr>
              <a:t> 1:</a:t>
            </a:r>
          </a:p>
          <a:p>
            <a:pPr algn="ctr" defTabSz="914400">
              <a:lnSpc>
                <a:spcPct val="150000"/>
              </a:lnSpc>
            </a:pPr>
            <a:r>
              <a:rPr lang="en-SG" altLang="zh-CN" sz="6600" b="1" dirty="0" err="1">
                <a:solidFill>
                  <a:srgbClr val="0070C0"/>
                </a:solidFill>
                <a:latin typeface="#9Slide05 SVNMercury Script" pitchFamily="2" charset="0"/>
                <a:ea typeface="+mj-ea"/>
              </a:rPr>
              <a:t>Thế</a:t>
            </a:r>
            <a:r>
              <a:rPr lang="en-SG" altLang="zh-CN" sz="6600" b="1" dirty="0">
                <a:solidFill>
                  <a:srgbClr val="0070C0"/>
                </a:solidFill>
                <a:latin typeface="#9Slide05 SVNMercury Script" pitchFamily="2" charset="0"/>
                <a:ea typeface="+mj-ea"/>
              </a:rPr>
              <a:t> </a:t>
            </a:r>
            <a:r>
              <a:rPr lang="en-SG" altLang="zh-CN" sz="6600" b="1" dirty="0" err="1">
                <a:solidFill>
                  <a:srgbClr val="0070C0"/>
                </a:solidFill>
                <a:latin typeface="#9Slide05 SVNMercury Script" pitchFamily="2" charset="0"/>
                <a:ea typeface="+mj-ea"/>
              </a:rPr>
              <a:t>giới</a:t>
            </a:r>
            <a:r>
              <a:rPr lang="en-SG" altLang="zh-CN" sz="6600" b="1" dirty="0">
                <a:solidFill>
                  <a:srgbClr val="0070C0"/>
                </a:solidFill>
                <a:latin typeface="#9Slide05 SVNMercury Script" pitchFamily="2" charset="0"/>
                <a:ea typeface="+mj-ea"/>
              </a:rPr>
              <a:t> </a:t>
            </a:r>
            <a:r>
              <a:rPr lang="en-SG" altLang="zh-CN" sz="6600" b="1" dirty="0" err="1">
                <a:solidFill>
                  <a:srgbClr val="0070C0"/>
                </a:solidFill>
                <a:latin typeface="#9Slide05 SVNMercury Script" pitchFamily="2" charset="0"/>
                <a:ea typeface="+mj-ea"/>
              </a:rPr>
              <a:t>kì</a:t>
            </a:r>
            <a:r>
              <a:rPr lang="en-SG" altLang="zh-CN" sz="6600" b="1" dirty="0">
                <a:solidFill>
                  <a:srgbClr val="0070C0"/>
                </a:solidFill>
                <a:latin typeface="#9Slide05 SVNMercury Script" pitchFamily="2" charset="0"/>
                <a:ea typeface="+mj-ea"/>
              </a:rPr>
              <a:t> </a:t>
            </a:r>
            <a:r>
              <a:rPr lang="en-SG" altLang="zh-CN" sz="6600" b="1" dirty="0" err="1">
                <a:solidFill>
                  <a:srgbClr val="0070C0"/>
                </a:solidFill>
                <a:latin typeface="#9Slide05 SVNMercury Script" pitchFamily="2" charset="0"/>
                <a:ea typeface="+mj-ea"/>
              </a:rPr>
              <a:t>ảo</a:t>
            </a:r>
            <a:endParaRPr lang="en-US" altLang="zh-CN" sz="6600" b="1" dirty="0">
              <a:solidFill>
                <a:srgbClr val="0070C0"/>
              </a:solidFill>
              <a:latin typeface="#9Slide05 SVNMercury Script" pitchFamily="2" charset="0"/>
              <a:ea typeface="+mj-ea"/>
            </a:endParaRPr>
          </a:p>
        </p:txBody>
      </p:sp>
    </p:spTree>
    <p:extLst>
      <p:ext uri="{BB962C8B-B14F-4D97-AF65-F5344CB8AC3E}">
        <p14:creationId xmlns:p14="http://schemas.microsoft.com/office/powerpoint/2010/main" val="305311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a:extLst>
              <a:ext uri="{FF2B5EF4-FFF2-40B4-BE49-F238E27FC236}">
                <a16:creationId xmlns:a16="http://schemas.microsoft.com/office/drawing/2014/main" id="{F7FCC84D-42AE-4438-9C29-558EDF01F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866" y="4177567"/>
            <a:ext cx="4070942" cy="115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a:extLst>
              <a:ext uri="{FF2B5EF4-FFF2-40B4-BE49-F238E27FC236}">
                <a16:creationId xmlns:a16="http://schemas.microsoft.com/office/drawing/2014/main" id="{FBC573CC-5745-404C-A4A3-534B2993A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980" y="4905068"/>
            <a:ext cx="3971259" cy="49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a:extLst>
              <a:ext uri="{FF2B5EF4-FFF2-40B4-BE49-F238E27FC236}">
                <a16:creationId xmlns:a16="http://schemas.microsoft.com/office/drawing/2014/main" id="{A5F15C5B-1634-40ED-B7EF-83DF671CEE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777" y="5229663"/>
            <a:ext cx="409087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a:extLst>
              <a:ext uri="{FF2B5EF4-FFF2-40B4-BE49-F238E27FC236}">
                <a16:creationId xmlns:a16="http://schemas.microsoft.com/office/drawing/2014/main" id="{137C585C-5BAB-4DEB-BFD4-C4B8BAD8B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8980" y="5254992"/>
            <a:ext cx="4025088" cy="158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a16="http://schemas.microsoft.com/office/drawing/2014/main" id="{E6DC8FED-4688-403B-90ED-75F03A645D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2829" y="3164633"/>
            <a:ext cx="1331913" cy="22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a16="http://schemas.microsoft.com/office/drawing/2014/main" id="{A57C1798-FE2B-4138-BB58-9E0E3ACC0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3194" y="4030194"/>
            <a:ext cx="3719503" cy="129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id="{E7A30447-3B56-4C5D-A8A7-42D8660653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1514" y="4471762"/>
            <a:ext cx="2287514" cy="86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1643DE4D-2F77-44E8-B208-2A2D0CE46C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249" y="5129237"/>
            <a:ext cx="4776690" cy="70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FB8DF608-D081-4474-AF64-71A931F554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1034" y="5220478"/>
            <a:ext cx="3079895" cy="133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E92C6E38-2BA0-404D-9451-F69C6495D5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62449" y="3164633"/>
            <a:ext cx="816551" cy="228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A3F860DB-DC8D-4F71-9082-1DC858467F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5085" y="212399"/>
            <a:ext cx="3233306" cy="98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ECDB91E2-E5E3-4775-A87A-E804B5676C3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4615" y="756358"/>
            <a:ext cx="3537596" cy="53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1C818780-59FE-4EB1-88C7-F76D51FA3C9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52520" y="1104823"/>
            <a:ext cx="2889691" cy="90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C17D74E1-889D-44B2-9367-2067F2FC1EF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51711" y="1022350"/>
            <a:ext cx="1096640" cy="264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2CA92739-11AE-44AE-8424-E9B42595995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58609" y="359613"/>
            <a:ext cx="3233306" cy="82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7CE53325-83CD-4149-9415-4318ECDC41A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03806" y="1112669"/>
            <a:ext cx="3046304" cy="48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8F01D900-CAC8-4174-AAB0-79628E426CE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530521">
            <a:off x="7515589" y="868689"/>
            <a:ext cx="817030" cy="147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6F94D402-B887-4CFC-A3FB-EE9C4F3C035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19141" y="1831447"/>
            <a:ext cx="3444620" cy="100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C9F07C0A-DD2B-4BF4-AFF1-F93D465FB96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50329" y="2741883"/>
            <a:ext cx="3158505" cy="64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D2B4E281-9CB6-4EB7-A474-B2E375200CE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91673" y="2830145"/>
            <a:ext cx="2909787" cy="119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AFBD31AF-0B82-481F-8E84-7BC41373DD2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0126938">
            <a:off x="7662064" y="1896224"/>
            <a:ext cx="816110" cy="116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FA2F9821-8581-4E62-912A-081ED89AC5A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20630618">
            <a:off x="5994701" y="1947136"/>
            <a:ext cx="1635492" cy="84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2C55D78D-B8EA-46AD-AB5B-15C9651B5B7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56189" y="2844801"/>
            <a:ext cx="1887537"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ANd9GcRgqJIbxK9VHpEYCoUOhKN6W1hzu9SGFF0cnMYfxFSzNdhELoaa">
            <a:extLst>
              <a:ext uri="{FF2B5EF4-FFF2-40B4-BE49-F238E27FC236}">
                <a16:creationId xmlns:a16="http://schemas.microsoft.com/office/drawing/2014/main" id="{1E9EBD54-FE87-45DE-8B9B-27F70FF9793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2743" y="3115831"/>
            <a:ext cx="1301865" cy="9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7" name="Picture 33" descr="ANd9GcQ1DFkVp50PxTVFksH6T4lN24D9TZ3RwWHZntNSaSlch9CI0jAFzw">
            <a:extLst>
              <a:ext uri="{FF2B5EF4-FFF2-40B4-BE49-F238E27FC236}">
                <a16:creationId xmlns:a16="http://schemas.microsoft.com/office/drawing/2014/main" id="{F6DE713E-A0D9-466E-9B26-E4D98B59C4E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573" y="0"/>
            <a:ext cx="13430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18"/>
                                        </p:tgtEl>
                                        <p:attrNameLst>
                                          <p:attrName>style.visibility</p:attrName>
                                        </p:attrNameLst>
                                      </p:cBhvr>
                                      <p:to>
                                        <p:strVal val="visible"/>
                                      </p:to>
                                    </p:set>
                                    <p:animEffect transition="in" filter="wipe(right)">
                                      <p:cBhvr>
                                        <p:cTn id="12" dur="500"/>
                                        <p:tgtEl>
                                          <p:spTgt spid="215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21"/>
                                        </p:tgtEl>
                                        <p:attrNameLst>
                                          <p:attrName>style.visibility</p:attrName>
                                        </p:attrNameLst>
                                      </p:cBhvr>
                                      <p:to>
                                        <p:strVal val="visible"/>
                                      </p:to>
                                    </p:set>
                                    <p:animEffect transition="in" filter="wipe(right)">
                                      <p:cBhvr>
                                        <p:cTn id="17" dur="500"/>
                                        <p:tgtEl>
                                          <p:spTgt spid="215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20"/>
                                        </p:tgtEl>
                                        <p:attrNameLst>
                                          <p:attrName>style.visibility</p:attrName>
                                        </p:attrNameLst>
                                      </p:cBhvr>
                                      <p:to>
                                        <p:strVal val="visible"/>
                                      </p:to>
                                    </p:set>
                                    <p:animEffect transition="in" filter="wipe(right)">
                                      <p:cBhvr>
                                        <p:cTn id="22" dur="500"/>
                                        <p:tgtEl>
                                          <p:spTgt spid="215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9"/>
                                        </p:tgtEl>
                                        <p:attrNameLst>
                                          <p:attrName>style.visibility</p:attrName>
                                        </p:attrNameLst>
                                      </p:cBhvr>
                                      <p:to>
                                        <p:strVal val="visible"/>
                                      </p:to>
                                    </p:set>
                                    <p:animEffect transition="in" filter="wipe(right)">
                                      <p:cBhvr>
                                        <p:cTn id="27" dur="500"/>
                                        <p:tgtEl>
                                          <p:spTgt spid="21519"/>
                                        </p:tgtEl>
                                      </p:cBhvr>
                                    </p:animEffect>
                                  </p:childTnLst>
                                </p:cTn>
                              </p:par>
                            </p:childTnLst>
                          </p:cTn>
                        </p:par>
                        <p:par>
                          <p:cTn id="28" fill="hold" nodeType="afterGroup">
                            <p:stCondLst>
                              <p:cond delay="500"/>
                            </p:stCondLst>
                            <p:childTnLst>
                              <p:par>
                                <p:cTn id="29" presetID="3" presetClass="entr" presetSubtype="10" fill="hold" nodeType="afterEffect">
                                  <p:stCondLst>
                                    <p:cond delay="0"/>
                                  </p:stCondLst>
                                  <p:childTnLst>
                                    <p:set>
                                      <p:cBhvr>
                                        <p:cTn id="30" dur="1" fill="hold">
                                          <p:stCondLst>
                                            <p:cond delay="0"/>
                                          </p:stCondLst>
                                        </p:cTn>
                                        <p:tgtEl>
                                          <p:spTgt spid="21537"/>
                                        </p:tgtEl>
                                        <p:attrNameLst>
                                          <p:attrName>style.visibility</p:attrName>
                                        </p:attrNameLst>
                                      </p:cBhvr>
                                      <p:to>
                                        <p:strVal val="visible"/>
                                      </p:to>
                                    </p:set>
                                    <p:animEffect transition="in" filter="blinds(horizontal)">
                                      <p:cBhvr>
                                        <p:cTn id="31" dur="500"/>
                                        <p:tgtEl>
                                          <p:spTgt spid="2153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21524"/>
                                        </p:tgtEl>
                                        <p:attrNameLst>
                                          <p:attrName>style.visibility</p:attrName>
                                        </p:attrNameLst>
                                      </p:cBhvr>
                                      <p:to>
                                        <p:strVal val="visible"/>
                                      </p:to>
                                    </p:set>
                                    <p:animEffect transition="in" filter="wipe(right)">
                                      <p:cBhvr>
                                        <p:cTn id="36" dur="500"/>
                                        <p:tgtEl>
                                          <p:spTgt spid="2152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2" fill="hold" nodeType="clickEffect">
                                  <p:stCondLst>
                                    <p:cond delay="0"/>
                                  </p:stCondLst>
                                  <p:childTnLst>
                                    <p:set>
                                      <p:cBhvr>
                                        <p:cTn id="40" dur="1" fill="hold">
                                          <p:stCondLst>
                                            <p:cond delay="0"/>
                                          </p:stCondLst>
                                        </p:cTn>
                                        <p:tgtEl>
                                          <p:spTgt spid="21528"/>
                                        </p:tgtEl>
                                        <p:attrNameLst>
                                          <p:attrName>style.visibility</p:attrName>
                                        </p:attrNameLst>
                                      </p:cBhvr>
                                      <p:to>
                                        <p:strVal val="visible"/>
                                      </p:to>
                                    </p:set>
                                    <p:animEffect transition="in" filter="wipe(right)">
                                      <p:cBhvr>
                                        <p:cTn id="41" dur="500"/>
                                        <p:tgtEl>
                                          <p:spTgt spid="2152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2" fill="hold" nodeType="clickEffect">
                                  <p:stCondLst>
                                    <p:cond delay="0"/>
                                  </p:stCondLst>
                                  <p:childTnLst>
                                    <p:set>
                                      <p:cBhvr>
                                        <p:cTn id="45" dur="1" fill="hold">
                                          <p:stCondLst>
                                            <p:cond delay="0"/>
                                          </p:stCondLst>
                                        </p:cTn>
                                        <p:tgtEl>
                                          <p:spTgt spid="21527"/>
                                        </p:tgtEl>
                                        <p:attrNameLst>
                                          <p:attrName>style.visibility</p:attrName>
                                        </p:attrNameLst>
                                      </p:cBhvr>
                                      <p:to>
                                        <p:strVal val="visible"/>
                                      </p:to>
                                    </p:set>
                                    <p:animEffect transition="in" filter="wipe(right)">
                                      <p:cBhvr>
                                        <p:cTn id="46" dur="500"/>
                                        <p:tgtEl>
                                          <p:spTgt spid="2152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2" fill="hold" nodeType="clickEffect">
                                  <p:stCondLst>
                                    <p:cond delay="0"/>
                                  </p:stCondLst>
                                  <p:childTnLst>
                                    <p:set>
                                      <p:cBhvr>
                                        <p:cTn id="50" dur="1" fill="hold">
                                          <p:stCondLst>
                                            <p:cond delay="0"/>
                                          </p:stCondLst>
                                        </p:cTn>
                                        <p:tgtEl>
                                          <p:spTgt spid="21526"/>
                                        </p:tgtEl>
                                        <p:attrNameLst>
                                          <p:attrName>style.visibility</p:attrName>
                                        </p:attrNameLst>
                                      </p:cBhvr>
                                      <p:to>
                                        <p:strVal val="visible"/>
                                      </p:to>
                                    </p:set>
                                    <p:animEffect transition="in" filter="wipe(right)">
                                      <p:cBhvr>
                                        <p:cTn id="51" dur="500"/>
                                        <p:tgtEl>
                                          <p:spTgt spid="2152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nodeType="clickEffect">
                                  <p:stCondLst>
                                    <p:cond delay="0"/>
                                  </p:stCondLst>
                                  <p:childTnLst>
                                    <p:set>
                                      <p:cBhvr>
                                        <p:cTn id="55" dur="1" fill="hold">
                                          <p:stCondLst>
                                            <p:cond delay="0"/>
                                          </p:stCondLst>
                                        </p:cTn>
                                        <p:tgtEl>
                                          <p:spTgt spid="21525"/>
                                        </p:tgtEl>
                                        <p:attrNameLst>
                                          <p:attrName>style.visibility</p:attrName>
                                        </p:attrNameLst>
                                      </p:cBhvr>
                                      <p:to>
                                        <p:strVal val="visible"/>
                                      </p:to>
                                    </p:set>
                                    <p:animEffect transition="in" filter="wipe(right)">
                                      <p:cBhvr>
                                        <p:cTn id="56" dur="500"/>
                                        <p:tgtEl>
                                          <p:spTgt spid="21525"/>
                                        </p:tgtEl>
                                      </p:cBhvr>
                                    </p:animEffect>
                                  </p:childTnLst>
                                </p:cTn>
                              </p:par>
                            </p:childTnLst>
                          </p:cTn>
                        </p:par>
                        <p:par>
                          <p:cTn id="57" fill="hold" nodeType="afterGroup">
                            <p:stCondLst>
                              <p:cond delay="500"/>
                            </p:stCondLst>
                            <p:childTnLst>
                              <p:par>
                                <p:cTn id="58" presetID="3" presetClass="entr" presetSubtype="10" fill="hold" nodeType="afterEffect">
                                  <p:stCondLst>
                                    <p:cond delay="0"/>
                                  </p:stCondLst>
                                  <p:childTnLst>
                                    <p:set>
                                      <p:cBhvr>
                                        <p:cTn id="59" dur="1" fill="hold">
                                          <p:stCondLst>
                                            <p:cond delay="0"/>
                                          </p:stCondLst>
                                        </p:cTn>
                                        <p:tgtEl>
                                          <p:spTgt spid="21535"/>
                                        </p:tgtEl>
                                        <p:attrNameLst>
                                          <p:attrName>style.visibility</p:attrName>
                                        </p:attrNameLst>
                                      </p:cBhvr>
                                      <p:to>
                                        <p:strVal val="visible"/>
                                      </p:to>
                                    </p:set>
                                    <p:animEffect transition="in" filter="blinds(horizontal)">
                                      <p:cBhvr>
                                        <p:cTn id="60" dur="500"/>
                                        <p:tgtEl>
                                          <p:spTgt spid="2153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1510"/>
                                        </p:tgtEl>
                                        <p:attrNameLst>
                                          <p:attrName>style.visibility</p:attrName>
                                        </p:attrNameLst>
                                      </p:cBhvr>
                                      <p:to>
                                        <p:strVal val="visible"/>
                                      </p:to>
                                    </p:set>
                                    <p:animEffect transition="in" filter="wipe(left)">
                                      <p:cBhvr>
                                        <p:cTn id="65" dur="500"/>
                                        <p:tgtEl>
                                          <p:spTgt spid="2151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21515"/>
                                        </p:tgtEl>
                                        <p:attrNameLst>
                                          <p:attrName>style.visibility</p:attrName>
                                        </p:attrNameLst>
                                      </p:cBhvr>
                                      <p:to>
                                        <p:strVal val="visible"/>
                                      </p:to>
                                    </p:set>
                                    <p:animEffect transition="in" filter="wipe(left)">
                                      <p:cBhvr>
                                        <p:cTn id="70" dur="500"/>
                                        <p:tgtEl>
                                          <p:spTgt spid="2151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21511"/>
                                        </p:tgtEl>
                                        <p:attrNameLst>
                                          <p:attrName>style.visibility</p:attrName>
                                        </p:attrNameLst>
                                      </p:cBhvr>
                                      <p:to>
                                        <p:strVal val="visible"/>
                                      </p:to>
                                    </p:set>
                                    <p:animEffect transition="in" filter="wipe(left)">
                                      <p:cBhvr>
                                        <p:cTn id="75" dur="500"/>
                                        <p:tgtEl>
                                          <p:spTgt spid="2151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17"/>
                                        </p:tgtEl>
                                        <p:attrNameLst>
                                          <p:attrName>style.visibility</p:attrName>
                                        </p:attrNameLst>
                                      </p:cBhvr>
                                      <p:to>
                                        <p:strVal val="visible"/>
                                      </p:to>
                                    </p:set>
                                    <p:animEffect transition="in" filter="wipe(left)">
                                      <p:cBhvr>
                                        <p:cTn id="80" dur="500"/>
                                        <p:tgtEl>
                                          <p:spTgt spid="2151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8" fill="hold" nodeType="clickEffect">
                                  <p:stCondLst>
                                    <p:cond delay="0"/>
                                  </p:stCondLst>
                                  <p:childTnLst>
                                    <p:set>
                                      <p:cBhvr>
                                        <p:cTn id="84" dur="1" fill="hold">
                                          <p:stCondLst>
                                            <p:cond delay="0"/>
                                          </p:stCondLst>
                                        </p:cTn>
                                        <p:tgtEl>
                                          <p:spTgt spid="21516"/>
                                        </p:tgtEl>
                                        <p:attrNameLst>
                                          <p:attrName>style.visibility</p:attrName>
                                        </p:attrNameLst>
                                      </p:cBhvr>
                                      <p:to>
                                        <p:strVal val="visible"/>
                                      </p:to>
                                    </p:set>
                                    <p:animEffect transition="in" filter="wipe(left)">
                                      <p:cBhvr>
                                        <p:cTn id="85" dur="500"/>
                                        <p:tgtEl>
                                          <p:spTgt spid="21516"/>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8" fill="hold" nodeType="clickEffect">
                                  <p:stCondLst>
                                    <p:cond delay="0"/>
                                  </p:stCondLst>
                                  <p:childTnLst>
                                    <p:set>
                                      <p:cBhvr>
                                        <p:cTn id="89" dur="1" fill="hold">
                                          <p:stCondLst>
                                            <p:cond delay="0"/>
                                          </p:stCondLst>
                                        </p:cTn>
                                        <p:tgtEl>
                                          <p:spTgt spid="21514"/>
                                        </p:tgtEl>
                                        <p:attrNameLst>
                                          <p:attrName>style.visibility</p:attrName>
                                        </p:attrNameLst>
                                      </p:cBhvr>
                                      <p:to>
                                        <p:strVal val="visible"/>
                                      </p:to>
                                    </p:set>
                                    <p:animEffect transition="in" filter="wipe(left)">
                                      <p:cBhvr>
                                        <p:cTn id="90" dur="500"/>
                                        <p:tgtEl>
                                          <p:spTgt spid="21514"/>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nodeType="clickEffect">
                                  <p:stCondLst>
                                    <p:cond delay="0"/>
                                  </p:stCondLst>
                                  <p:childTnLst>
                                    <p:set>
                                      <p:cBhvr>
                                        <p:cTn id="94" dur="1" fill="hold">
                                          <p:stCondLst>
                                            <p:cond delay="0"/>
                                          </p:stCondLst>
                                        </p:cTn>
                                        <p:tgtEl>
                                          <p:spTgt spid="21513"/>
                                        </p:tgtEl>
                                        <p:attrNameLst>
                                          <p:attrName>style.visibility</p:attrName>
                                        </p:attrNameLst>
                                      </p:cBhvr>
                                      <p:to>
                                        <p:strVal val="visible"/>
                                      </p:to>
                                    </p:set>
                                    <p:animEffect transition="in" filter="wipe(left)">
                                      <p:cBhvr>
                                        <p:cTn id="95" dur="500"/>
                                        <p:tgtEl>
                                          <p:spTgt spid="21513"/>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8" fill="hold" nodeType="clickEffect">
                                  <p:stCondLst>
                                    <p:cond delay="0"/>
                                  </p:stCondLst>
                                  <p:childTnLst>
                                    <p:set>
                                      <p:cBhvr>
                                        <p:cTn id="99" dur="1" fill="hold">
                                          <p:stCondLst>
                                            <p:cond delay="0"/>
                                          </p:stCondLst>
                                        </p:cTn>
                                        <p:tgtEl>
                                          <p:spTgt spid="21512"/>
                                        </p:tgtEl>
                                        <p:attrNameLst>
                                          <p:attrName>style.visibility</p:attrName>
                                        </p:attrNameLst>
                                      </p:cBhvr>
                                      <p:to>
                                        <p:strVal val="visible"/>
                                      </p:to>
                                    </p:set>
                                    <p:animEffect transition="in" filter="wipe(left)">
                                      <p:cBhvr>
                                        <p:cTn id="100" dur="500"/>
                                        <p:tgtEl>
                                          <p:spTgt spid="21512"/>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8" fill="hold" nodeType="clickEffect">
                                  <p:stCondLst>
                                    <p:cond delay="0"/>
                                  </p:stCondLst>
                                  <p:childTnLst>
                                    <p:set>
                                      <p:cBhvr>
                                        <p:cTn id="104" dur="1" fill="hold">
                                          <p:stCondLst>
                                            <p:cond delay="0"/>
                                          </p:stCondLst>
                                        </p:cTn>
                                        <p:tgtEl>
                                          <p:spTgt spid="21529"/>
                                        </p:tgtEl>
                                        <p:attrNameLst>
                                          <p:attrName>style.visibility</p:attrName>
                                        </p:attrNameLst>
                                      </p:cBhvr>
                                      <p:to>
                                        <p:strVal val="visible"/>
                                      </p:to>
                                    </p:set>
                                    <p:animEffect transition="in" filter="wipe(left)">
                                      <p:cBhvr>
                                        <p:cTn id="105" dur="500"/>
                                        <p:tgtEl>
                                          <p:spTgt spid="21529"/>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2" presetClass="entr" presetSubtype="8" fill="hold" nodeType="clickEffect">
                                  <p:stCondLst>
                                    <p:cond delay="0"/>
                                  </p:stCondLst>
                                  <p:childTnLst>
                                    <p:set>
                                      <p:cBhvr>
                                        <p:cTn id="109" dur="1" fill="hold">
                                          <p:stCondLst>
                                            <p:cond delay="0"/>
                                          </p:stCondLst>
                                        </p:cTn>
                                        <p:tgtEl>
                                          <p:spTgt spid="21533"/>
                                        </p:tgtEl>
                                        <p:attrNameLst>
                                          <p:attrName>style.visibility</p:attrName>
                                        </p:attrNameLst>
                                      </p:cBhvr>
                                      <p:to>
                                        <p:strVal val="visible"/>
                                      </p:to>
                                    </p:set>
                                    <p:animEffect transition="in" filter="wipe(left)">
                                      <p:cBhvr>
                                        <p:cTn id="110" dur="500"/>
                                        <p:tgtEl>
                                          <p:spTgt spid="21533"/>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8" fill="hold" nodeType="clickEffect">
                                  <p:stCondLst>
                                    <p:cond delay="0"/>
                                  </p:stCondLst>
                                  <p:childTnLst>
                                    <p:set>
                                      <p:cBhvr>
                                        <p:cTn id="114" dur="1" fill="hold">
                                          <p:stCondLst>
                                            <p:cond delay="0"/>
                                          </p:stCondLst>
                                        </p:cTn>
                                        <p:tgtEl>
                                          <p:spTgt spid="21532"/>
                                        </p:tgtEl>
                                        <p:attrNameLst>
                                          <p:attrName>style.visibility</p:attrName>
                                        </p:attrNameLst>
                                      </p:cBhvr>
                                      <p:to>
                                        <p:strVal val="visible"/>
                                      </p:to>
                                    </p:set>
                                    <p:animEffect transition="in" filter="wipe(left)">
                                      <p:cBhvr>
                                        <p:cTn id="115" dur="500"/>
                                        <p:tgtEl>
                                          <p:spTgt spid="21532"/>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2" presetClass="entr" presetSubtype="8" fill="hold" nodeType="clickEffect">
                                  <p:stCondLst>
                                    <p:cond delay="0"/>
                                  </p:stCondLst>
                                  <p:childTnLst>
                                    <p:set>
                                      <p:cBhvr>
                                        <p:cTn id="119" dur="1" fill="hold">
                                          <p:stCondLst>
                                            <p:cond delay="0"/>
                                          </p:stCondLst>
                                        </p:cTn>
                                        <p:tgtEl>
                                          <p:spTgt spid="21531"/>
                                        </p:tgtEl>
                                        <p:attrNameLst>
                                          <p:attrName>style.visibility</p:attrName>
                                        </p:attrNameLst>
                                      </p:cBhvr>
                                      <p:to>
                                        <p:strVal val="visible"/>
                                      </p:to>
                                    </p:set>
                                    <p:animEffect transition="in" filter="wipe(left)">
                                      <p:cBhvr>
                                        <p:cTn id="120" dur="500"/>
                                        <p:tgtEl>
                                          <p:spTgt spid="21531"/>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nodeType="clickEffect">
                                  <p:stCondLst>
                                    <p:cond delay="0"/>
                                  </p:stCondLst>
                                  <p:childTnLst>
                                    <p:set>
                                      <p:cBhvr>
                                        <p:cTn id="124" dur="1" fill="hold">
                                          <p:stCondLst>
                                            <p:cond delay="0"/>
                                          </p:stCondLst>
                                        </p:cTn>
                                        <p:tgtEl>
                                          <p:spTgt spid="21530"/>
                                        </p:tgtEl>
                                        <p:attrNameLst>
                                          <p:attrName>style.visibility</p:attrName>
                                        </p:attrNameLst>
                                      </p:cBhvr>
                                      <p:to>
                                        <p:strVal val="visible"/>
                                      </p:to>
                                    </p:set>
                                    <p:animEffect transition="in" filter="wipe(left)">
                                      <p:cBhvr>
                                        <p:cTn id="125" dur="500"/>
                                        <p:tgtEl>
                                          <p:spTgt spid="21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5">
            <a:extLst>
              <a:ext uri="{FF2B5EF4-FFF2-40B4-BE49-F238E27FC236}">
                <a16:creationId xmlns:a16="http://schemas.microsoft.com/office/drawing/2014/main" id="{DE6B8390-4AC6-4B29-B1ED-BDB3207302C7}"/>
              </a:ext>
            </a:extLst>
          </p:cNvPr>
          <p:cNvSpPr>
            <a:spLocks noGrp="1"/>
          </p:cNvSpPr>
          <p:nvPr>
            <p:ph type="title"/>
          </p:nvPr>
        </p:nvSpPr>
        <p:spPr>
          <a:xfrm>
            <a:off x="1208372" y="373982"/>
            <a:ext cx="9797831" cy="707886"/>
          </a:xfrm>
        </p:spPr>
        <p:txBody>
          <a:bodyPr>
            <a:normAutofit/>
          </a:bodyPr>
          <a:lstStyle/>
          <a:p>
            <a:pPr algn="ctr"/>
            <a:r>
              <a:rPr lang="en-US" sz="3600" dirty="0" err="1">
                <a:solidFill>
                  <a:srgbClr val="FF0000"/>
                </a:solidFill>
                <a:latin typeface="#9Slide05 SVNMercury Script" pitchFamily="2" charset="0"/>
              </a:rPr>
              <a:t>Đọc</a:t>
            </a:r>
            <a:r>
              <a:rPr lang="en-US" sz="3600" dirty="0">
                <a:solidFill>
                  <a:srgbClr val="FF0000"/>
                </a:solidFill>
                <a:latin typeface="#9Slide05 SVNMercury Script" pitchFamily="2" charset="0"/>
              </a:rPr>
              <a:t> </a:t>
            </a:r>
            <a:r>
              <a:rPr lang="en-US" sz="3600" dirty="0" err="1">
                <a:solidFill>
                  <a:srgbClr val="FF0000"/>
                </a:solidFill>
                <a:latin typeface="#9Slide05 SVNMercury Script" pitchFamily="2" charset="0"/>
              </a:rPr>
              <a:t>hiểu</a:t>
            </a:r>
            <a:r>
              <a:rPr lang="en-US" sz="3600" dirty="0">
                <a:solidFill>
                  <a:srgbClr val="FF0000"/>
                </a:solidFill>
                <a:latin typeface="#9Slide05 SVNMercury Script" pitchFamily="2" charset="0"/>
              </a:rPr>
              <a:t> </a:t>
            </a:r>
            <a:r>
              <a:rPr lang="en-US" sz="3600" dirty="0" err="1">
                <a:solidFill>
                  <a:srgbClr val="FF0000"/>
                </a:solidFill>
                <a:latin typeface="#9Slide05 SVNMercury Script" pitchFamily="2" charset="0"/>
              </a:rPr>
              <a:t>truyện</a:t>
            </a:r>
            <a:r>
              <a:rPr lang="en-US" sz="3600" dirty="0">
                <a:solidFill>
                  <a:srgbClr val="FF0000"/>
                </a:solidFill>
                <a:latin typeface="#9Slide05 SVNMercury Script" pitchFamily="2" charset="0"/>
              </a:rPr>
              <a:t> </a:t>
            </a:r>
            <a:r>
              <a:rPr lang="en-US" sz="3600" dirty="0" err="1">
                <a:solidFill>
                  <a:srgbClr val="FF0000"/>
                </a:solidFill>
                <a:latin typeface="#9Slide05 SVNMercury Script" pitchFamily="2" charset="0"/>
              </a:rPr>
              <a:t>truyền</a:t>
            </a:r>
            <a:r>
              <a:rPr lang="en-US" sz="3600" dirty="0">
                <a:solidFill>
                  <a:srgbClr val="FF0000"/>
                </a:solidFill>
                <a:latin typeface="#9Slide05 SVNMercury Script" pitchFamily="2" charset="0"/>
              </a:rPr>
              <a:t> </a:t>
            </a:r>
            <a:r>
              <a:rPr lang="en-US" sz="3600" dirty="0" err="1">
                <a:solidFill>
                  <a:srgbClr val="FF0000"/>
                </a:solidFill>
                <a:latin typeface="#9Slide05 SVNMercury Script" pitchFamily="2" charset="0"/>
              </a:rPr>
              <a:t>kì</a:t>
            </a:r>
            <a:endParaRPr lang="en-US" sz="3600" dirty="0">
              <a:solidFill>
                <a:srgbClr val="FF0000"/>
              </a:solidFill>
              <a:latin typeface="#9Slide05 SVNMercury Script" pitchFamily="2" charset="0"/>
            </a:endParaRPr>
          </a:p>
        </p:txBody>
      </p:sp>
      <p:sp>
        <p:nvSpPr>
          <p:cNvPr id="23" name="9Slide.vn 1">
            <a:extLst>
              <a:ext uri="{FF2B5EF4-FFF2-40B4-BE49-F238E27FC236}">
                <a16:creationId xmlns:a16="http://schemas.microsoft.com/office/drawing/2014/main" id="{4379DC59-ACB9-40CB-90AA-B06E35EDD0A4}"/>
              </a:ext>
            </a:extLst>
          </p:cNvPr>
          <p:cNvSpPr>
            <a:spLocks/>
          </p:cNvSpPr>
          <p:nvPr/>
        </p:nvSpPr>
        <p:spPr bwMode="auto">
          <a:xfrm>
            <a:off x="4667129" y="3247577"/>
            <a:ext cx="2946719" cy="747744"/>
          </a:xfrm>
          <a:custGeom>
            <a:avLst/>
            <a:gdLst>
              <a:gd name="connsiteX0" fmla="*/ 0 w 2946719"/>
              <a:gd name="connsiteY0" fmla="*/ 0 h 747744"/>
              <a:gd name="connsiteX1" fmla="*/ 2946719 w 2946719"/>
              <a:gd name="connsiteY1" fmla="*/ 0 h 747744"/>
              <a:gd name="connsiteX2" fmla="*/ 2934131 w 2946719"/>
              <a:gd name="connsiteY2" fmla="*/ 187787 h 747744"/>
              <a:gd name="connsiteX3" fmla="*/ 2895692 w 2946719"/>
              <a:gd name="connsiteY3" fmla="*/ 379508 h 747744"/>
              <a:gd name="connsiteX4" fmla="*/ 2895759 w 2946719"/>
              <a:gd name="connsiteY4" fmla="*/ 379508 h 747744"/>
              <a:gd name="connsiteX5" fmla="*/ 2801585 w 2946719"/>
              <a:gd name="connsiteY5" fmla="*/ 630244 h 747744"/>
              <a:gd name="connsiteX6" fmla="*/ 2730731 w 2946719"/>
              <a:gd name="connsiteY6" fmla="*/ 747744 h 747744"/>
              <a:gd name="connsiteX7" fmla="*/ 215988 w 2946719"/>
              <a:gd name="connsiteY7" fmla="*/ 747744 h 747744"/>
              <a:gd name="connsiteX8" fmla="*/ 145134 w 2946719"/>
              <a:gd name="connsiteY8" fmla="*/ 630244 h 747744"/>
              <a:gd name="connsiteX9" fmla="*/ 50959 w 2946719"/>
              <a:gd name="connsiteY9" fmla="*/ 379508 h 747744"/>
              <a:gd name="connsiteX10" fmla="*/ 51026 w 2946719"/>
              <a:gd name="connsiteY10" fmla="*/ 379508 h 747744"/>
              <a:gd name="connsiteX11" fmla="*/ 12588 w 2946719"/>
              <a:gd name="connsiteY11" fmla="*/ 187787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719" h="747744">
                <a:moveTo>
                  <a:pt x="0" y="0"/>
                </a:moveTo>
                <a:lnTo>
                  <a:pt x="2946719" y="0"/>
                </a:lnTo>
                <a:lnTo>
                  <a:pt x="2934131" y="187787"/>
                </a:lnTo>
                <a:cubicBezTo>
                  <a:pt x="2925418" y="252786"/>
                  <a:pt x="2912503" y="316864"/>
                  <a:pt x="2895692" y="379508"/>
                </a:cubicBezTo>
                <a:lnTo>
                  <a:pt x="2895759" y="379508"/>
                </a:lnTo>
                <a:cubicBezTo>
                  <a:pt x="2872080" y="465912"/>
                  <a:pt x="2840559" y="549779"/>
                  <a:pt x="2801585" y="630244"/>
                </a:cubicBezTo>
                <a:lnTo>
                  <a:pt x="2730731" y="747744"/>
                </a:lnTo>
                <a:lnTo>
                  <a:pt x="215988" y="747744"/>
                </a:lnTo>
                <a:lnTo>
                  <a:pt x="145134" y="630244"/>
                </a:lnTo>
                <a:cubicBezTo>
                  <a:pt x="106160" y="549779"/>
                  <a:pt x="74639" y="465912"/>
                  <a:pt x="50959" y="379508"/>
                </a:cubicBezTo>
                <a:lnTo>
                  <a:pt x="51026" y="379508"/>
                </a:lnTo>
                <a:cubicBezTo>
                  <a:pt x="34216" y="316864"/>
                  <a:pt x="21301" y="252786"/>
                  <a:pt x="12588" y="187787"/>
                </a:cubicBez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5A5A6"/>
              </a:solidFill>
              <a:effectLst/>
              <a:uLnTx/>
              <a:uFillTx/>
              <a:latin typeface="Calibri"/>
              <a:ea typeface="+mn-ea"/>
              <a:cs typeface="+mn-cs"/>
            </a:endParaRPr>
          </a:p>
        </p:txBody>
      </p:sp>
      <p:sp>
        <p:nvSpPr>
          <p:cNvPr id="24" name="9Slide.vn 2">
            <a:extLst>
              <a:ext uri="{FF2B5EF4-FFF2-40B4-BE49-F238E27FC236}">
                <a16:creationId xmlns:a16="http://schemas.microsoft.com/office/drawing/2014/main" id="{7C181892-236F-45C8-B9D1-B11FE239FB25}"/>
              </a:ext>
            </a:extLst>
          </p:cNvPr>
          <p:cNvSpPr>
            <a:spLocks/>
          </p:cNvSpPr>
          <p:nvPr/>
        </p:nvSpPr>
        <p:spPr bwMode="auto">
          <a:xfrm>
            <a:off x="4523113" y="2499832"/>
            <a:ext cx="2947988" cy="747744"/>
          </a:xfrm>
          <a:custGeom>
            <a:avLst/>
            <a:gdLst>
              <a:gd name="connsiteX0" fmla="*/ 205070 w 2947988"/>
              <a:gd name="connsiteY0" fmla="*/ 0 h 747744"/>
              <a:gd name="connsiteX1" fmla="*/ 2742919 w 2947988"/>
              <a:gd name="connsiteY1" fmla="*/ 0 h 747744"/>
              <a:gd name="connsiteX2" fmla="*/ 2802824 w 2947988"/>
              <a:gd name="connsiteY2" fmla="*/ 101540 h 747744"/>
              <a:gd name="connsiteX3" fmla="*/ 2892555 w 2947988"/>
              <a:gd name="connsiteY3" fmla="*/ 338525 h 747744"/>
              <a:gd name="connsiteX4" fmla="*/ 2929732 w 2947988"/>
              <a:gd name="connsiteY4" fmla="*/ 506540 h 747744"/>
              <a:gd name="connsiteX5" fmla="*/ 2929948 w 2947988"/>
              <a:gd name="connsiteY5" fmla="*/ 506540 h 747744"/>
              <a:gd name="connsiteX6" fmla="*/ 2947988 w 2947988"/>
              <a:gd name="connsiteY6" fmla="*/ 738284 h 747744"/>
              <a:gd name="connsiteX7" fmla="*/ 2947354 w 2947988"/>
              <a:gd name="connsiteY7" fmla="*/ 747744 h 747744"/>
              <a:gd name="connsiteX8" fmla="*/ 634 w 2947988"/>
              <a:gd name="connsiteY8" fmla="*/ 747744 h 747744"/>
              <a:gd name="connsiteX9" fmla="*/ 0 w 2947988"/>
              <a:gd name="connsiteY9" fmla="*/ 738284 h 747744"/>
              <a:gd name="connsiteX10" fmla="*/ 18040 w 2947988"/>
              <a:gd name="connsiteY10" fmla="*/ 506540 h 747744"/>
              <a:gd name="connsiteX11" fmla="*/ 18257 w 2947988"/>
              <a:gd name="connsiteY11" fmla="*/ 506540 h 747744"/>
              <a:gd name="connsiteX12" fmla="*/ 55434 w 2947988"/>
              <a:gd name="connsiteY12" fmla="*/ 338525 h 747744"/>
              <a:gd name="connsiteX13" fmla="*/ 145166 w 2947988"/>
              <a:gd name="connsiteY13" fmla="*/ 101540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988" h="747744">
                <a:moveTo>
                  <a:pt x="205070" y="0"/>
                </a:moveTo>
                <a:lnTo>
                  <a:pt x="2742919" y="0"/>
                </a:lnTo>
                <a:lnTo>
                  <a:pt x="2802824" y="101540"/>
                </a:lnTo>
                <a:cubicBezTo>
                  <a:pt x="2839191" y="177191"/>
                  <a:pt x="2869303" y="256388"/>
                  <a:pt x="2892555" y="338525"/>
                </a:cubicBezTo>
                <a:lnTo>
                  <a:pt x="2929732" y="506540"/>
                </a:lnTo>
                <a:lnTo>
                  <a:pt x="2929948" y="506540"/>
                </a:lnTo>
                <a:cubicBezTo>
                  <a:pt x="2941428" y="581877"/>
                  <a:pt x="2947988" y="659671"/>
                  <a:pt x="2947988" y="738284"/>
                </a:cubicBezTo>
                <a:lnTo>
                  <a:pt x="2947354" y="747744"/>
                </a:lnTo>
                <a:lnTo>
                  <a:pt x="634" y="747744"/>
                </a:lnTo>
                <a:lnTo>
                  <a:pt x="0" y="738284"/>
                </a:lnTo>
                <a:cubicBezTo>
                  <a:pt x="0" y="659671"/>
                  <a:pt x="6560" y="581877"/>
                  <a:pt x="18040" y="506540"/>
                </a:cubicBezTo>
                <a:lnTo>
                  <a:pt x="18257" y="506540"/>
                </a:lnTo>
                <a:lnTo>
                  <a:pt x="55434" y="338525"/>
                </a:lnTo>
                <a:cubicBezTo>
                  <a:pt x="78686" y="256388"/>
                  <a:pt x="108799" y="177191"/>
                  <a:pt x="145166" y="101540"/>
                </a:cubicBezTo>
                <a:close/>
              </a:path>
            </a:pathLst>
          </a:custGeom>
          <a:solidFill>
            <a:schemeClr val="accent4"/>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5A5A6"/>
              </a:solidFill>
              <a:effectLst/>
              <a:uLnTx/>
              <a:uFillTx/>
              <a:latin typeface="Calibri"/>
              <a:ea typeface="+mn-ea"/>
              <a:cs typeface="+mn-cs"/>
            </a:endParaRPr>
          </a:p>
        </p:txBody>
      </p:sp>
      <p:sp>
        <p:nvSpPr>
          <p:cNvPr id="25" name="9Slide.vn 3">
            <a:extLst>
              <a:ext uri="{FF2B5EF4-FFF2-40B4-BE49-F238E27FC236}">
                <a16:creationId xmlns:a16="http://schemas.microsoft.com/office/drawing/2014/main" id="{DCAE110B-429D-484C-A462-24DF83312E22}"/>
              </a:ext>
            </a:extLst>
          </p:cNvPr>
          <p:cNvSpPr>
            <a:spLocks/>
          </p:cNvSpPr>
          <p:nvPr/>
        </p:nvSpPr>
        <p:spPr bwMode="auto">
          <a:xfrm>
            <a:off x="5388581" y="4743066"/>
            <a:ext cx="1437414" cy="747744"/>
          </a:xfrm>
          <a:custGeom>
            <a:avLst/>
            <a:gdLst>
              <a:gd name="connsiteX0" fmla="*/ 0 w 1437414"/>
              <a:gd name="connsiteY0" fmla="*/ 0 h 747744"/>
              <a:gd name="connsiteX1" fmla="*/ 1437414 w 1437414"/>
              <a:gd name="connsiteY1" fmla="*/ 0 h 747744"/>
              <a:gd name="connsiteX2" fmla="*/ 1435076 w 1437414"/>
              <a:gd name="connsiteY2" fmla="*/ 4442 h 747744"/>
              <a:gd name="connsiteX3" fmla="*/ 1384741 w 1437414"/>
              <a:gd name="connsiteY3" fmla="*/ 127031 h 747744"/>
              <a:gd name="connsiteX4" fmla="*/ 1383870 w 1437414"/>
              <a:gd name="connsiteY4" fmla="*/ 127031 h 747744"/>
              <a:gd name="connsiteX5" fmla="*/ 1319116 w 1437414"/>
              <a:gd name="connsiteY5" fmla="*/ 430837 h 747744"/>
              <a:gd name="connsiteX6" fmla="*/ 1319116 w 1437414"/>
              <a:gd name="connsiteY6" fmla="*/ 665037 h 747744"/>
              <a:gd name="connsiteX7" fmla="*/ 1236330 w 1437414"/>
              <a:gd name="connsiteY7" fmla="*/ 747744 h 747744"/>
              <a:gd name="connsiteX8" fmla="*/ 201086 w 1437414"/>
              <a:gd name="connsiteY8" fmla="*/ 747744 h 747744"/>
              <a:gd name="connsiteX9" fmla="*/ 118299 w 1437414"/>
              <a:gd name="connsiteY9" fmla="*/ 665037 h 747744"/>
              <a:gd name="connsiteX10" fmla="*/ 118299 w 1437414"/>
              <a:gd name="connsiteY10" fmla="*/ 438207 h 747744"/>
              <a:gd name="connsiteX11" fmla="*/ 118299 w 1437414"/>
              <a:gd name="connsiteY11" fmla="*/ 430837 h 747744"/>
              <a:gd name="connsiteX12" fmla="*/ 53545 w 1437414"/>
              <a:gd name="connsiteY12" fmla="*/ 127031 h 747744"/>
              <a:gd name="connsiteX13" fmla="*/ 52673 w 1437414"/>
              <a:gd name="connsiteY13" fmla="*/ 127031 h 747744"/>
              <a:gd name="connsiteX14" fmla="*/ 2339 w 1437414"/>
              <a:gd name="connsiteY14" fmla="*/ 4442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7414" h="747744">
                <a:moveTo>
                  <a:pt x="0" y="0"/>
                </a:moveTo>
                <a:lnTo>
                  <a:pt x="1437414" y="0"/>
                </a:lnTo>
                <a:lnTo>
                  <a:pt x="1435076" y="4442"/>
                </a:lnTo>
                <a:cubicBezTo>
                  <a:pt x="1415058" y="47548"/>
                  <a:pt x="1398489" y="88600"/>
                  <a:pt x="1384741" y="127031"/>
                </a:cubicBezTo>
                <a:lnTo>
                  <a:pt x="1383870" y="127031"/>
                </a:lnTo>
                <a:cubicBezTo>
                  <a:pt x="1328952" y="280981"/>
                  <a:pt x="1320756" y="393168"/>
                  <a:pt x="1319116" y="430837"/>
                </a:cubicBezTo>
                <a:lnTo>
                  <a:pt x="1319116" y="665037"/>
                </a:lnTo>
                <a:cubicBezTo>
                  <a:pt x="1319116" y="710076"/>
                  <a:pt x="1282231" y="747744"/>
                  <a:pt x="1236330" y="747744"/>
                </a:cubicBezTo>
                <a:lnTo>
                  <a:pt x="201086" y="747744"/>
                </a:lnTo>
                <a:cubicBezTo>
                  <a:pt x="155184" y="747744"/>
                  <a:pt x="118299" y="710076"/>
                  <a:pt x="118299" y="665037"/>
                </a:cubicBezTo>
                <a:lnTo>
                  <a:pt x="118299" y="438207"/>
                </a:lnTo>
                <a:lnTo>
                  <a:pt x="118299" y="430837"/>
                </a:lnTo>
                <a:cubicBezTo>
                  <a:pt x="116660" y="393987"/>
                  <a:pt x="108463" y="280981"/>
                  <a:pt x="53545" y="127031"/>
                </a:cubicBezTo>
                <a:lnTo>
                  <a:pt x="52673" y="127031"/>
                </a:lnTo>
                <a:cubicBezTo>
                  <a:pt x="38926" y="88600"/>
                  <a:pt x="22357" y="47548"/>
                  <a:pt x="2339" y="4442"/>
                </a:cubicBezTo>
                <a:close/>
              </a:path>
            </a:pathLst>
          </a:custGeom>
          <a:solidFill>
            <a:schemeClr val="accent5"/>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5A5A6"/>
              </a:solidFill>
              <a:effectLst/>
              <a:uLnTx/>
              <a:uFillTx/>
              <a:latin typeface="Calibri"/>
              <a:ea typeface="+mn-ea"/>
              <a:cs typeface="+mn-cs"/>
            </a:endParaRPr>
          </a:p>
        </p:txBody>
      </p:sp>
      <p:sp>
        <p:nvSpPr>
          <p:cNvPr id="26" name="9Slide.vn 4">
            <a:extLst>
              <a:ext uri="{FF2B5EF4-FFF2-40B4-BE49-F238E27FC236}">
                <a16:creationId xmlns:a16="http://schemas.microsoft.com/office/drawing/2014/main" id="{F20D4287-C255-4D46-A70B-EF439E9812C9}"/>
              </a:ext>
            </a:extLst>
          </p:cNvPr>
          <p:cNvSpPr>
            <a:spLocks/>
          </p:cNvSpPr>
          <p:nvPr/>
        </p:nvSpPr>
        <p:spPr bwMode="auto">
          <a:xfrm>
            <a:off x="4739736" y="3995321"/>
            <a:ext cx="2514743" cy="747744"/>
          </a:xfrm>
          <a:custGeom>
            <a:avLst/>
            <a:gdLst>
              <a:gd name="connsiteX0" fmla="*/ 0 w 2514743"/>
              <a:gd name="connsiteY0" fmla="*/ 0 h 747744"/>
              <a:gd name="connsiteX1" fmla="*/ 2514743 w 2514743"/>
              <a:gd name="connsiteY1" fmla="*/ 0 h 747744"/>
              <a:gd name="connsiteX2" fmla="*/ 2446707 w 2514743"/>
              <a:gd name="connsiteY2" fmla="*/ 112827 h 747744"/>
              <a:gd name="connsiteX3" fmla="*/ 2330425 w 2514743"/>
              <a:gd name="connsiteY3" fmla="*/ 252476 h 747744"/>
              <a:gd name="connsiteX4" fmla="*/ 2331315 w 2514743"/>
              <a:gd name="connsiteY4" fmla="*/ 252476 h 747744"/>
              <a:gd name="connsiteX5" fmla="*/ 2319004 w 2514743"/>
              <a:gd name="connsiteY5" fmla="*/ 265629 h 747744"/>
              <a:gd name="connsiteX6" fmla="*/ 2312438 w 2514743"/>
              <a:gd name="connsiteY6" fmla="*/ 272206 h 747744"/>
              <a:gd name="connsiteX7" fmla="*/ 2273042 w 2514743"/>
              <a:gd name="connsiteY7" fmla="*/ 313309 h 747744"/>
              <a:gd name="connsiteX8" fmla="*/ 2264014 w 2514743"/>
              <a:gd name="connsiteY8" fmla="*/ 323173 h 747744"/>
              <a:gd name="connsiteX9" fmla="*/ 2264014 w 2514743"/>
              <a:gd name="connsiteY9" fmla="*/ 323995 h 747744"/>
              <a:gd name="connsiteX10" fmla="*/ 2044773 w 2514743"/>
              <a:gd name="connsiteY10" fmla="*/ 617266 h 747744"/>
              <a:gd name="connsiteX11" fmla="*/ 1976079 w 2514743"/>
              <a:gd name="connsiteY11" fmla="*/ 747744 h 747744"/>
              <a:gd name="connsiteX12" fmla="*/ 538664 w 2514743"/>
              <a:gd name="connsiteY12" fmla="*/ 747744 h 747744"/>
              <a:gd name="connsiteX13" fmla="*/ 469970 w 2514743"/>
              <a:gd name="connsiteY13" fmla="*/ 617266 h 747744"/>
              <a:gd name="connsiteX14" fmla="*/ 250728 w 2514743"/>
              <a:gd name="connsiteY14" fmla="*/ 323995 h 747744"/>
              <a:gd name="connsiteX15" fmla="*/ 234313 w 2514743"/>
              <a:gd name="connsiteY15" fmla="*/ 305088 h 747744"/>
              <a:gd name="connsiteX16" fmla="*/ 203125 w 2514743"/>
              <a:gd name="connsiteY16" fmla="*/ 273850 h 747744"/>
              <a:gd name="connsiteX17" fmla="*/ 195738 w 2514743"/>
              <a:gd name="connsiteY17" fmla="*/ 265629 h 747744"/>
              <a:gd name="connsiteX18" fmla="*/ 183427 w 2514743"/>
              <a:gd name="connsiteY18" fmla="*/ 252476 h 747744"/>
              <a:gd name="connsiteX19" fmla="*/ 184317 w 2514743"/>
              <a:gd name="connsiteY19" fmla="*/ 252476 h 747744"/>
              <a:gd name="connsiteX20" fmla="*/ 68036 w 2514743"/>
              <a:gd name="connsiteY20" fmla="*/ 112827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4743" h="747744">
                <a:moveTo>
                  <a:pt x="0" y="0"/>
                </a:moveTo>
                <a:lnTo>
                  <a:pt x="2514743" y="0"/>
                </a:lnTo>
                <a:lnTo>
                  <a:pt x="2446707" y="112827"/>
                </a:lnTo>
                <a:lnTo>
                  <a:pt x="2330425" y="252476"/>
                </a:lnTo>
                <a:lnTo>
                  <a:pt x="2331315" y="252476"/>
                </a:lnTo>
                <a:cubicBezTo>
                  <a:pt x="2327211" y="256586"/>
                  <a:pt x="2323108" y="260697"/>
                  <a:pt x="2319004" y="265629"/>
                </a:cubicBezTo>
                <a:lnTo>
                  <a:pt x="2312438" y="272206"/>
                </a:lnTo>
                <a:cubicBezTo>
                  <a:pt x="2299306" y="286181"/>
                  <a:pt x="2286174" y="299334"/>
                  <a:pt x="2273042" y="313309"/>
                </a:cubicBezTo>
                <a:lnTo>
                  <a:pt x="2264014" y="323173"/>
                </a:lnTo>
                <a:lnTo>
                  <a:pt x="2264014" y="323995"/>
                </a:lnTo>
                <a:cubicBezTo>
                  <a:pt x="2171270" y="424698"/>
                  <a:pt x="2099866" y="523962"/>
                  <a:pt x="2044773" y="617266"/>
                </a:cubicBezTo>
                <a:lnTo>
                  <a:pt x="1976079" y="747744"/>
                </a:lnTo>
                <a:lnTo>
                  <a:pt x="538664" y="747744"/>
                </a:lnTo>
                <a:lnTo>
                  <a:pt x="469970" y="617266"/>
                </a:lnTo>
                <a:cubicBezTo>
                  <a:pt x="414878" y="523962"/>
                  <a:pt x="343473" y="424698"/>
                  <a:pt x="250728" y="323995"/>
                </a:cubicBezTo>
                <a:lnTo>
                  <a:pt x="234313" y="305088"/>
                </a:lnTo>
                <a:cubicBezTo>
                  <a:pt x="224464" y="295223"/>
                  <a:pt x="213795" y="284536"/>
                  <a:pt x="203125" y="273850"/>
                </a:cubicBezTo>
                <a:lnTo>
                  <a:pt x="195738" y="265629"/>
                </a:lnTo>
                <a:cubicBezTo>
                  <a:pt x="191635" y="260697"/>
                  <a:pt x="187531" y="256586"/>
                  <a:pt x="183427" y="252476"/>
                </a:cubicBezTo>
                <a:lnTo>
                  <a:pt x="184317" y="252476"/>
                </a:lnTo>
                <a:lnTo>
                  <a:pt x="68036" y="112827"/>
                </a:lnTo>
                <a:close/>
              </a:path>
            </a:pathLst>
          </a:custGeom>
          <a:solidFill>
            <a:schemeClr val="accent6"/>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5A5A6"/>
              </a:solidFill>
              <a:effectLst/>
              <a:uLnTx/>
              <a:uFillTx/>
              <a:latin typeface="Calibri"/>
              <a:ea typeface="+mn-ea"/>
              <a:cs typeface="+mn-cs"/>
            </a:endParaRPr>
          </a:p>
        </p:txBody>
      </p:sp>
      <p:sp>
        <p:nvSpPr>
          <p:cNvPr id="27" name="9Slide.vn 8">
            <a:extLst>
              <a:ext uri="{FF2B5EF4-FFF2-40B4-BE49-F238E27FC236}">
                <a16:creationId xmlns:a16="http://schemas.microsoft.com/office/drawing/2014/main" id="{0C911C86-CA7A-4269-903D-AFCF0767D553}"/>
              </a:ext>
            </a:extLst>
          </p:cNvPr>
          <p:cNvSpPr>
            <a:spLocks/>
          </p:cNvSpPr>
          <p:nvPr/>
        </p:nvSpPr>
        <p:spPr bwMode="auto">
          <a:xfrm>
            <a:off x="5518327" y="5546372"/>
            <a:ext cx="1177925" cy="255588"/>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Calibri"/>
              <a:ea typeface="+mn-ea"/>
              <a:cs typeface="+mn-cs"/>
            </a:endParaRPr>
          </a:p>
        </p:txBody>
      </p:sp>
      <p:sp>
        <p:nvSpPr>
          <p:cNvPr id="29" name="9Slide.vn 10">
            <a:extLst>
              <a:ext uri="{FF2B5EF4-FFF2-40B4-BE49-F238E27FC236}">
                <a16:creationId xmlns:a16="http://schemas.microsoft.com/office/drawing/2014/main" id="{815C3A8B-0EC2-46B2-8B85-EA3A420F4195}"/>
              </a:ext>
            </a:extLst>
          </p:cNvPr>
          <p:cNvSpPr>
            <a:spLocks/>
          </p:cNvSpPr>
          <p:nvPr/>
        </p:nvSpPr>
        <p:spPr bwMode="auto">
          <a:xfrm>
            <a:off x="5518327" y="5825772"/>
            <a:ext cx="1177925" cy="257175"/>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Calibri"/>
              <a:ea typeface="+mn-ea"/>
              <a:cs typeface="+mn-cs"/>
            </a:endParaRPr>
          </a:p>
        </p:txBody>
      </p:sp>
      <p:sp>
        <p:nvSpPr>
          <p:cNvPr id="31" name="9Slide.vn 12">
            <a:extLst>
              <a:ext uri="{FF2B5EF4-FFF2-40B4-BE49-F238E27FC236}">
                <a16:creationId xmlns:a16="http://schemas.microsoft.com/office/drawing/2014/main" id="{B1DDB16B-A199-4DA9-B532-F42323E8E102}"/>
              </a:ext>
            </a:extLst>
          </p:cNvPr>
          <p:cNvSpPr>
            <a:spLocks/>
          </p:cNvSpPr>
          <p:nvPr/>
        </p:nvSpPr>
        <p:spPr bwMode="auto">
          <a:xfrm>
            <a:off x="5689777" y="6106760"/>
            <a:ext cx="835025" cy="230188"/>
          </a:xfrm>
          <a:custGeom>
            <a:avLst/>
            <a:gdLst>
              <a:gd name="T0" fmla="*/ 509 w 1017"/>
              <a:gd name="T1" fmla="*/ 281 h 281"/>
              <a:gd name="T2" fmla="*/ 0 w 1017"/>
              <a:gd name="T3" fmla="*/ 0 h 281"/>
              <a:gd name="T4" fmla="*/ 1017 w 1017"/>
              <a:gd name="T5" fmla="*/ 0 h 281"/>
              <a:gd name="T6" fmla="*/ 509 w 1017"/>
              <a:gd name="T7" fmla="*/ 281 h 281"/>
            </a:gdLst>
            <a:ahLst/>
            <a:cxnLst>
              <a:cxn ang="0">
                <a:pos x="T0" y="T1"/>
              </a:cxn>
              <a:cxn ang="0">
                <a:pos x="T2" y="T3"/>
              </a:cxn>
              <a:cxn ang="0">
                <a:pos x="T4" y="T5"/>
              </a:cxn>
              <a:cxn ang="0">
                <a:pos x="T6" y="T7"/>
              </a:cxn>
            </a:cxnLst>
            <a:rect l="0" t="0" r="r" b="b"/>
            <a:pathLst>
              <a:path w="1017" h="281">
                <a:moveTo>
                  <a:pt x="509" y="281"/>
                </a:moveTo>
                <a:cubicBezTo>
                  <a:pt x="243" y="281"/>
                  <a:pt x="24" y="157"/>
                  <a:pt x="0" y="0"/>
                </a:cubicBezTo>
                <a:lnTo>
                  <a:pt x="1017" y="0"/>
                </a:lnTo>
                <a:cubicBezTo>
                  <a:pt x="993" y="157"/>
                  <a:pt x="774" y="281"/>
                  <a:pt x="509" y="2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Calibri"/>
              <a:ea typeface="+mn-ea"/>
              <a:cs typeface="+mn-cs"/>
            </a:endParaRPr>
          </a:p>
        </p:txBody>
      </p:sp>
      <p:sp>
        <p:nvSpPr>
          <p:cNvPr id="33" name="9Slide.vn 14">
            <a:extLst>
              <a:ext uri="{FF2B5EF4-FFF2-40B4-BE49-F238E27FC236}">
                <a16:creationId xmlns:a16="http://schemas.microsoft.com/office/drawing/2014/main" id="{EBF9BF8E-D45B-4E5A-91C1-E1F8847E78E7}"/>
              </a:ext>
            </a:extLst>
          </p:cNvPr>
          <p:cNvSpPr>
            <a:spLocks/>
          </p:cNvSpPr>
          <p:nvPr/>
        </p:nvSpPr>
        <p:spPr bwMode="auto">
          <a:xfrm>
            <a:off x="4871565" y="1763360"/>
            <a:ext cx="2537849" cy="736472"/>
          </a:xfrm>
          <a:custGeom>
            <a:avLst/>
            <a:gdLst>
              <a:gd name="connsiteX0" fmla="*/ 1268514 w 2537849"/>
              <a:gd name="connsiteY0" fmla="*/ 0 h 736472"/>
              <a:gd name="connsiteX1" fmla="*/ 2471456 w 2537849"/>
              <a:gd name="connsiteY1" fmla="*/ 622300 h 736472"/>
              <a:gd name="connsiteX2" fmla="*/ 2470492 w 2537849"/>
              <a:gd name="connsiteY2" fmla="*/ 622300 h 736472"/>
              <a:gd name="connsiteX3" fmla="*/ 2537849 w 2537849"/>
              <a:gd name="connsiteY3" fmla="*/ 736472 h 736472"/>
              <a:gd name="connsiteX4" fmla="*/ 0 w 2537849"/>
              <a:gd name="connsiteY4" fmla="*/ 736472 h 736472"/>
              <a:gd name="connsiteX5" fmla="*/ 67357 w 2537849"/>
              <a:gd name="connsiteY5" fmla="*/ 622300 h 736472"/>
              <a:gd name="connsiteX6" fmla="*/ 66393 w 2537849"/>
              <a:gd name="connsiteY6" fmla="*/ 622300 h 736472"/>
              <a:gd name="connsiteX7" fmla="*/ 1268514 w 2537849"/>
              <a:gd name="connsiteY7" fmla="*/ 0 h 73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7849" h="736472">
                <a:moveTo>
                  <a:pt x="1268514" y="0"/>
                </a:moveTo>
                <a:cubicBezTo>
                  <a:pt x="1764133" y="0"/>
                  <a:pt x="2203953" y="246293"/>
                  <a:pt x="2471456" y="622300"/>
                </a:cubicBezTo>
                <a:lnTo>
                  <a:pt x="2470492" y="622300"/>
                </a:lnTo>
                <a:lnTo>
                  <a:pt x="2537849" y="736472"/>
                </a:lnTo>
                <a:lnTo>
                  <a:pt x="0" y="736472"/>
                </a:lnTo>
                <a:lnTo>
                  <a:pt x="67357" y="622300"/>
                </a:lnTo>
                <a:lnTo>
                  <a:pt x="66393" y="622300"/>
                </a:lnTo>
                <a:cubicBezTo>
                  <a:pt x="333896" y="246293"/>
                  <a:pt x="773716" y="0"/>
                  <a:pt x="1268514" y="0"/>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5A5A6"/>
              </a:solidFill>
              <a:effectLst/>
              <a:uLnTx/>
              <a:uFillTx/>
              <a:latin typeface="Calibri"/>
              <a:ea typeface="+mn-ea"/>
              <a:cs typeface="+mn-cs"/>
            </a:endParaRPr>
          </a:p>
        </p:txBody>
      </p:sp>
      <p:sp>
        <p:nvSpPr>
          <p:cNvPr id="34" name="9Slide.vn 16">
            <a:extLst>
              <a:ext uri="{FF2B5EF4-FFF2-40B4-BE49-F238E27FC236}">
                <a16:creationId xmlns:a16="http://schemas.microsoft.com/office/drawing/2014/main" id="{AB60AA69-F9F1-45B1-A18F-6ED8AD732FDE}"/>
              </a:ext>
            </a:extLst>
          </p:cNvPr>
          <p:cNvSpPr txBox="1"/>
          <p:nvPr/>
        </p:nvSpPr>
        <p:spPr>
          <a:xfrm>
            <a:off x="7819553" y="1883878"/>
            <a:ext cx="3477284" cy="590226"/>
          </a:xfrm>
          <a:prstGeom prst="rect">
            <a:avLst/>
          </a:prstGeom>
          <a:noFill/>
        </p:spPr>
        <p:txBody>
          <a:bodyPr wrap="square" lIns="0" rIns="0" rtlCol="0" anchor="b">
            <a:spAutoFit/>
          </a:bodyPr>
          <a:lstStyle/>
          <a:p>
            <a:pPr algn="ctr">
              <a:lnSpc>
                <a:spcPct val="115000"/>
              </a:lnSpc>
              <a:spcBef>
                <a:spcPts val="255"/>
              </a:spcBef>
            </a:pPr>
            <a:r>
              <a:rPr lang="en-US" sz="3000" spc="-10" dirty="0">
                <a:latin typeface="#9Slide03 Ample" panose="02000000000000000000" pitchFamily="2" charset="0"/>
                <a:ea typeface="SimSun-ExtB" panose="02010609060101010101" pitchFamily="49" charset="-122"/>
                <a:cs typeface="SimSun-ExtB" panose="02010609060101010101" pitchFamily="49" charset="-122"/>
              </a:rPr>
              <a:t>T</a:t>
            </a:r>
            <a:r>
              <a:rPr lang="vi-VN" sz="3000" spc="-15" dirty="0">
                <a:latin typeface="#9Slide03 Ample" panose="02000000000000000000" pitchFamily="2" charset="0"/>
                <a:ea typeface="SimSun-ExtB" panose="02010609060101010101" pitchFamily="49" charset="-122"/>
                <a:cs typeface="SimSun-ExtB" panose="02010609060101010101" pitchFamily="49" charset="-122"/>
              </a:rPr>
              <a:t>ó</a:t>
            </a:r>
            <a:r>
              <a:rPr lang="vi-VN" sz="3000" dirty="0">
                <a:latin typeface="#9Slide03 Ample" panose="02000000000000000000" pitchFamily="2" charset="0"/>
                <a:ea typeface="SimSun-ExtB" panose="02010609060101010101" pitchFamily="49" charset="-122"/>
                <a:cs typeface="SimSun-ExtB" panose="02010609060101010101" pitchFamily="49" charset="-122"/>
              </a:rPr>
              <a:t>m</a:t>
            </a:r>
            <a:r>
              <a:rPr lang="vi-VN" sz="3000" spc="-40" dirty="0">
                <a:latin typeface="#9Slide03 Ample" panose="02000000000000000000" pitchFamily="2" charset="0"/>
                <a:ea typeface="SimSun-ExtB" panose="02010609060101010101" pitchFamily="49" charset="-122"/>
                <a:cs typeface="SimSun-ExtB" panose="02010609060101010101" pitchFamily="49" charset="-122"/>
              </a:rPr>
              <a:t> </a:t>
            </a:r>
            <a:r>
              <a:rPr lang="vi-VN" sz="3000" spc="5" dirty="0">
                <a:latin typeface="#9Slide03 Ample" panose="02000000000000000000" pitchFamily="2" charset="0"/>
                <a:ea typeface="SimSun-ExtB" panose="02010609060101010101" pitchFamily="49" charset="-122"/>
                <a:cs typeface="SimSun-ExtB" panose="02010609060101010101" pitchFamily="49" charset="-122"/>
              </a:rPr>
              <a:t>t</a:t>
            </a:r>
            <a:r>
              <a:rPr lang="vi-VN" sz="3000" spc="-25" dirty="0">
                <a:latin typeface="#9Slide03 Ample" panose="02000000000000000000" pitchFamily="2" charset="0"/>
                <a:ea typeface="SimSun-ExtB" panose="02010609060101010101" pitchFamily="49" charset="-122"/>
                <a:cs typeface="SimSun-ExtB" panose="02010609060101010101" pitchFamily="49" charset="-122"/>
              </a:rPr>
              <a:t>ắ</a:t>
            </a:r>
            <a:r>
              <a:rPr lang="vi-VN" sz="3000" dirty="0">
                <a:latin typeface="#9Slide03 Ample" panose="02000000000000000000" pitchFamily="2" charset="0"/>
                <a:ea typeface="SimSun-ExtB" panose="02010609060101010101" pitchFamily="49" charset="-122"/>
                <a:cs typeface="SimSun-ExtB" panose="02010609060101010101" pitchFamily="49" charset="-122"/>
              </a:rPr>
              <a:t>t</a:t>
            </a:r>
            <a:r>
              <a:rPr lang="en-US" sz="3000" dirty="0">
                <a:latin typeface="#9Slide03 Ample" panose="02000000000000000000" pitchFamily="2" charset="0"/>
                <a:ea typeface="SimSun-ExtB" panose="02010609060101010101" pitchFamily="49" charset="-122"/>
                <a:cs typeface="SimSun-ExtB" panose="02010609060101010101" pitchFamily="49" charset="-122"/>
              </a:rPr>
              <a:t> </a:t>
            </a:r>
            <a:r>
              <a:rPr lang="en-US" sz="3000" dirty="0" err="1">
                <a:latin typeface="#9Slide03 Ample" panose="02000000000000000000" pitchFamily="2" charset="0"/>
                <a:ea typeface="SimSun-ExtB" panose="02010609060101010101" pitchFamily="49" charset="-122"/>
                <a:cs typeface="SimSun-ExtB" panose="02010609060101010101" pitchFamily="49" charset="-122"/>
              </a:rPr>
              <a:t>cốt</a:t>
            </a:r>
            <a:r>
              <a:rPr lang="en-US" sz="3000" dirty="0">
                <a:latin typeface="#9Slide03 Ample" panose="02000000000000000000" pitchFamily="2" charset="0"/>
                <a:ea typeface="SimSun-ExtB" panose="02010609060101010101" pitchFamily="49" charset="-122"/>
                <a:cs typeface="SimSun-ExtB" panose="02010609060101010101" pitchFamily="49" charset="-122"/>
              </a:rPr>
              <a:t> </a:t>
            </a:r>
            <a:r>
              <a:rPr lang="vi-VN" sz="3000" spc="5" dirty="0">
                <a:latin typeface="#9Slide03 Ample" panose="02000000000000000000" pitchFamily="2" charset="0"/>
                <a:ea typeface="SimSun-ExtB" panose="02010609060101010101" pitchFamily="49" charset="-122"/>
                <a:cs typeface="SimSun-ExtB" panose="02010609060101010101" pitchFamily="49" charset="-122"/>
              </a:rPr>
              <a:t>t</a:t>
            </a:r>
            <a:r>
              <a:rPr lang="vi-VN" sz="3000" spc="10" dirty="0">
                <a:latin typeface="#9Slide03 Ample" panose="02000000000000000000" pitchFamily="2" charset="0"/>
                <a:ea typeface="SimSun-ExtB" panose="02010609060101010101" pitchFamily="49" charset="-122"/>
                <a:cs typeface="SimSun-ExtB" panose="02010609060101010101" pitchFamily="49" charset="-122"/>
              </a:rPr>
              <a:t>r</a:t>
            </a:r>
            <a:r>
              <a:rPr lang="vi-VN" sz="3000" spc="-10" dirty="0">
                <a:latin typeface="#9Slide03 Ample" panose="02000000000000000000" pitchFamily="2" charset="0"/>
                <a:ea typeface="SimSun-ExtB" panose="02010609060101010101" pitchFamily="49" charset="-122"/>
                <a:cs typeface="SimSun-ExtB" panose="02010609060101010101" pitchFamily="49" charset="-122"/>
              </a:rPr>
              <a:t>uy</a:t>
            </a:r>
            <a:r>
              <a:rPr lang="vi-VN" sz="3000" dirty="0">
                <a:latin typeface="#9Slide03 Ample" panose="02000000000000000000" pitchFamily="2" charset="0"/>
                <a:ea typeface="SimSun-ExtB" panose="02010609060101010101" pitchFamily="49" charset="-122"/>
                <a:cs typeface="SimSun-ExtB" panose="02010609060101010101" pitchFamily="49" charset="-122"/>
              </a:rPr>
              <a:t>ện</a:t>
            </a:r>
            <a:endParaRPr lang="en-US" sz="3000" dirty="0">
              <a:latin typeface="#9Slide03 Ample" panose="02000000000000000000" pitchFamily="2" charset="0"/>
              <a:ea typeface="SimSun-ExtB" panose="02010609060101010101" pitchFamily="49" charset="-122"/>
              <a:cs typeface="SimSun-ExtB" panose="02010609060101010101" pitchFamily="49" charset="-122"/>
            </a:endParaRPr>
          </a:p>
        </p:txBody>
      </p:sp>
      <p:sp>
        <p:nvSpPr>
          <p:cNvPr id="35" name="9Slide.vn 19">
            <a:extLst>
              <a:ext uri="{FF2B5EF4-FFF2-40B4-BE49-F238E27FC236}">
                <a16:creationId xmlns:a16="http://schemas.microsoft.com/office/drawing/2014/main" id="{9A3545E9-B5DA-4549-AE1A-FFBD65FCE176}"/>
              </a:ext>
            </a:extLst>
          </p:cNvPr>
          <p:cNvSpPr txBox="1"/>
          <p:nvPr/>
        </p:nvSpPr>
        <p:spPr>
          <a:xfrm>
            <a:off x="7686455" y="3406640"/>
            <a:ext cx="3837503" cy="553998"/>
          </a:xfrm>
          <a:prstGeom prst="rect">
            <a:avLst/>
          </a:prstGeom>
          <a:noFill/>
        </p:spPr>
        <p:txBody>
          <a:bodyPr wrap="square" lIns="0" rIns="0"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3000" spc="5"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 T</a:t>
            </a:r>
            <a:r>
              <a:rPr lang="vi-VN" sz="3000"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ìm</a:t>
            </a:r>
            <a:r>
              <a:rPr lang="vi-VN" sz="3000" spc="-380"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 </a:t>
            </a:r>
            <a:r>
              <a:rPr lang="vi-VN" sz="3000"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hiểu</a:t>
            </a:r>
            <a:r>
              <a:rPr lang="vi-VN" sz="3000" spc="-380"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 </a:t>
            </a:r>
            <a:r>
              <a:rPr lang="vi-VN" sz="3000"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các</a:t>
            </a:r>
            <a:r>
              <a:rPr lang="vi-VN" sz="3000" spc="-380"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5"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n</a:t>
            </a:r>
            <a:r>
              <a:rPr lang="vi-VN" sz="3000" spc="-5"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h</a:t>
            </a:r>
            <a:r>
              <a:rPr lang="vi-VN" sz="3000" spc="-15"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â</a:t>
            </a:r>
            <a:r>
              <a:rPr lang="vi-VN" sz="3000"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n</a:t>
            </a:r>
            <a:r>
              <a:rPr lang="vi-VN" sz="3000" spc="-380"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 </a:t>
            </a:r>
            <a:r>
              <a:rPr lang="vi-VN" sz="3000"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v</a:t>
            </a:r>
            <a:r>
              <a:rPr lang="vi-VN" sz="3000" spc="-25"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ậ</a:t>
            </a:r>
            <a:r>
              <a:rPr lang="vi-VN" sz="3000" dirty="0">
                <a:solidFill>
                  <a:schemeClr val="accent2"/>
                </a:solidFill>
                <a:latin typeface="#9Slide03 Ample" panose="02000000000000000000" pitchFamily="2" charset="0"/>
                <a:ea typeface="SimSun-ExtB" panose="02010609060101010101" pitchFamily="49" charset="-122"/>
                <a:cs typeface="SimSun-ExtB" panose="02010609060101010101" pitchFamily="49" charset="-122"/>
              </a:rPr>
              <a:t>t</a:t>
            </a:r>
            <a:endParaRPr kumimoji="0" lang="en-US" sz="3000" b="1" i="0" u="none" strike="noStrike" kern="1200" cap="none" spc="0" normalizeH="0" baseline="0" noProof="0" dirty="0">
              <a:ln>
                <a:noFill/>
              </a:ln>
              <a:solidFill>
                <a:schemeClr val="accent2"/>
              </a:solidFill>
              <a:effectLst/>
              <a:uLnTx/>
              <a:uFillTx/>
              <a:latin typeface="Calibri"/>
              <a:ea typeface="+mn-ea"/>
              <a:cs typeface="+mn-cs"/>
            </a:endParaRPr>
          </a:p>
        </p:txBody>
      </p:sp>
      <p:sp>
        <p:nvSpPr>
          <p:cNvPr id="36" name="9Slide.vn 22">
            <a:extLst>
              <a:ext uri="{FF2B5EF4-FFF2-40B4-BE49-F238E27FC236}">
                <a16:creationId xmlns:a16="http://schemas.microsoft.com/office/drawing/2014/main" id="{07DC4A19-574B-4E91-96D8-07D2E24FF372}"/>
              </a:ext>
            </a:extLst>
          </p:cNvPr>
          <p:cNvSpPr txBox="1"/>
          <p:nvPr/>
        </p:nvSpPr>
        <p:spPr>
          <a:xfrm>
            <a:off x="7173231" y="4881526"/>
            <a:ext cx="4052857" cy="590226"/>
          </a:xfrm>
          <a:prstGeom prst="rect">
            <a:avLst/>
          </a:prstGeom>
          <a:noFill/>
        </p:spPr>
        <p:txBody>
          <a:bodyPr wrap="square" lIns="0" rIns="0" rtlCol="0" anchor="b">
            <a:spAutoFit/>
          </a:bodyPr>
          <a:lstStyle/>
          <a:p>
            <a:pPr algn="r">
              <a:lnSpc>
                <a:spcPct val="115000"/>
              </a:lnSpc>
              <a:spcBef>
                <a:spcPts val="255"/>
              </a:spcBef>
            </a:pPr>
            <a:r>
              <a:rPr lang="en-US" sz="3000" spc="-4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N</a:t>
            </a:r>
            <a:r>
              <a:rPr lang="vi-VN" sz="300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êu </a:t>
            </a:r>
            <a:r>
              <a:rPr lang="vi-VN" sz="3000" spc="-1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c</a:t>
            </a:r>
            <a:r>
              <a:rPr lang="vi-VN" sz="3000" spc="-25"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h</a:t>
            </a:r>
            <a:r>
              <a:rPr lang="vi-VN" sz="300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ủ</a:t>
            </a:r>
            <a:r>
              <a:rPr lang="vi-VN" sz="3000" spc="-345"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đề</a:t>
            </a:r>
            <a:r>
              <a:rPr lang="vi-VN" sz="3000" spc="-345"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5"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c</a:t>
            </a:r>
            <a:r>
              <a:rPr lang="vi-VN" sz="300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ủa</a:t>
            </a:r>
            <a:r>
              <a:rPr lang="vi-VN" sz="3000" spc="-345"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5"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t</a:t>
            </a:r>
            <a:r>
              <a:rPr lang="vi-VN" sz="3000" spc="1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r</a:t>
            </a:r>
            <a:r>
              <a:rPr lang="vi-VN" sz="3000" spc="-1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uy</a:t>
            </a:r>
            <a:r>
              <a:rPr lang="vi-VN" sz="300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rPr>
              <a:t>ện</a:t>
            </a:r>
            <a:endParaRPr lang="en-US" sz="3000" dirty="0">
              <a:solidFill>
                <a:srgbClr val="0070C0"/>
              </a:solidFill>
              <a:latin typeface="#9Slide03 Ample" panose="02000000000000000000" pitchFamily="2" charset="0"/>
              <a:ea typeface="SimSun-ExtB" panose="02010609060101010101" pitchFamily="49" charset="-122"/>
              <a:cs typeface="SimSun-ExtB" panose="02010609060101010101" pitchFamily="49" charset="-122"/>
            </a:endParaRPr>
          </a:p>
        </p:txBody>
      </p:sp>
      <p:sp>
        <p:nvSpPr>
          <p:cNvPr id="37" name="9Slide.vn 25">
            <a:extLst>
              <a:ext uri="{FF2B5EF4-FFF2-40B4-BE49-F238E27FC236}">
                <a16:creationId xmlns:a16="http://schemas.microsoft.com/office/drawing/2014/main" id="{97A5ACAD-F8F4-4E50-A19E-9CBEB038A751}"/>
              </a:ext>
            </a:extLst>
          </p:cNvPr>
          <p:cNvSpPr txBox="1"/>
          <p:nvPr/>
        </p:nvSpPr>
        <p:spPr>
          <a:xfrm>
            <a:off x="1021942" y="2349925"/>
            <a:ext cx="3458626" cy="1015663"/>
          </a:xfrm>
          <a:prstGeom prst="rect">
            <a:avLst/>
          </a:prstGeom>
          <a:noFill/>
        </p:spPr>
        <p:txBody>
          <a:bodyPr wrap="square" lIns="0" rIns="0" rtlCol="0" anchor="b">
            <a:spAutoFit/>
          </a:bodyPr>
          <a:lstStyle/>
          <a:p>
            <a:pPr>
              <a:spcBef>
                <a:spcPts val="255"/>
              </a:spcBef>
            </a:pPr>
            <a:r>
              <a:rPr lang="en-US" sz="300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X</a:t>
            </a:r>
            <a:r>
              <a:rPr lang="vi-VN" sz="300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ác</a:t>
            </a:r>
            <a:r>
              <a:rPr lang="vi-VN" sz="3000" spc="-7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đị</a:t>
            </a:r>
            <a:r>
              <a:rPr lang="vi-VN" sz="3000" spc="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n</a:t>
            </a:r>
            <a:r>
              <a:rPr lang="vi-VN" sz="300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h</a:t>
            </a:r>
            <a:r>
              <a:rPr lang="vi-VN" sz="3000" spc="-7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1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k</a:t>
            </a:r>
            <a:r>
              <a:rPr lang="vi-VN" sz="3000" spc="-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h</a:t>
            </a:r>
            <a:r>
              <a:rPr lang="vi-VN" sz="3000" spc="-2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ô</a:t>
            </a:r>
            <a:r>
              <a:rPr lang="vi-VN" sz="3000" spc="-1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n</a:t>
            </a:r>
            <a:r>
              <a:rPr lang="vi-VN" sz="300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g</a:t>
            </a:r>
            <a:r>
              <a:rPr lang="vi-VN" sz="3000" spc="-7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g</a:t>
            </a:r>
            <a:r>
              <a:rPr lang="vi-VN" sz="300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i</a:t>
            </a:r>
            <a:r>
              <a:rPr lang="vi-VN" sz="3000" spc="-1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a</a:t>
            </a:r>
            <a:r>
              <a:rPr lang="vi-VN" sz="300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n,</a:t>
            </a:r>
            <a:r>
              <a:rPr lang="vi-VN" sz="3000" spc="-7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t</a:t>
            </a:r>
            <a:r>
              <a:rPr lang="vi-VN" sz="3000" spc="-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h</a:t>
            </a:r>
            <a:r>
              <a:rPr lang="vi-VN" sz="300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ời</a:t>
            </a:r>
            <a:r>
              <a:rPr lang="vi-VN" sz="3000" spc="-7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1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g</a:t>
            </a:r>
            <a:r>
              <a:rPr lang="vi-VN" sz="3000" spc="-1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i</a:t>
            </a:r>
            <a:r>
              <a:rPr lang="vi-VN" sz="3000" spc="-3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a</a:t>
            </a:r>
            <a:r>
              <a:rPr lang="vi-VN" sz="3000" spc="-1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n</a:t>
            </a:r>
            <a:r>
              <a:rPr lang="vi-VN" sz="300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 </a:t>
            </a:r>
            <a:r>
              <a:rPr lang="en-US" sz="3000" dirty="0">
                <a:solidFill>
                  <a:srgbClr val="FFC000"/>
                </a:solidFill>
                <a:latin typeface="#9Slide03 Ample" panose="02000000000000000000" pitchFamily="2" charset="0"/>
                <a:ea typeface="SimSun-ExtB" panose="02010609060101010101" pitchFamily="49" charset="-122"/>
                <a:cs typeface="SimSun-ExtB" panose="02010609060101010101" pitchFamily="49" charset="-122"/>
              </a:rPr>
              <a:t> </a:t>
            </a:r>
            <a:endParaRPr lang="en-US" sz="3000" spc="5" dirty="0">
              <a:solidFill>
                <a:srgbClr val="FFC000"/>
              </a:solidFill>
              <a:latin typeface="#9Slide03 Ample" panose="02000000000000000000" pitchFamily="2" charset="0"/>
              <a:ea typeface="SimSun-ExtB" panose="02010609060101010101" pitchFamily="49" charset="-122"/>
              <a:cs typeface="SimSun-ExtB" panose="02010609060101010101" pitchFamily="49" charset="-122"/>
            </a:endParaRPr>
          </a:p>
        </p:txBody>
      </p:sp>
      <p:sp>
        <p:nvSpPr>
          <p:cNvPr id="38" name="9Slide.vn 28">
            <a:extLst>
              <a:ext uri="{FF2B5EF4-FFF2-40B4-BE49-F238E27FC236}">
                <a16:creationId xmlns:a16="http://schemas.microsoft.com/office/drawing/2014/main" id="{9C542487-8419-407B-A2F3-923CBBDCB445}"/>
              </a:ext>
            </a:extLst>
          </p:cNvPr>
          <p:cNvSpPr txBox="1"/>
          <p:nvPr/>
        </p:nvSpPr>
        <p:spPr>
          <a:xfrm>
            <a:off x="1021942" y="3901539"/>
            <a:ext cx="3749387" cy="1121141"/>
          </a:xfrm>
          <a:prstGeom prst="rect">
            <a:avLst/>
          </a:prstGeom>
          <a:noFill/>
        </p:spPr>
        <p:txBody>
          <a:bodyPr wrap="square" lIns="0" rIns="0" rtlCol="0" anchor="b">
            <a:spAutoFit/>
          </a:bodyPr>
          <a:lstStyle/>
          <a:p>
            <a:pPr>
              <a:lnSpc>
                <a:spcPct val="115000"/>
              </a:lnSpc>
              <a:spcBef>
                <a:spcPts val="255"/>
              </a:spcBef>
            </a:pPr>
            <a:r>
              <a:rPr lang="en-US"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C</a:t>
            </a:r>
            <a:r>
              <a:rPr lang="vi-VN"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hỉ</a:t>
            </a:r>
            <a:r>
              <a:rPr lang="vi-VN" sz="3000" spc="-38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ra và</a:t>
            </a:r>
            <a:r>
              <a:rPr lang="vi-VN" sz="3000" spc="-34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5"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n</a:t>
            </a:r>
            <a:r>
              <a:rPr lang="vi-VN"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êu</a:t>
            </a:r>
            <a:r>
              <a:rPr lang="vi-VN" sz="3000" spc="-34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5"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t</a:t>
            </a:r>
            <a:r>
              <a:rPr lang="vi-VN"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ác</a:t>
            </a:r>
            <a:r>
              <a:rPr lang="vi-VN" sz="3000" spc="-34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15"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d</a:t>
            </a:r>
            <a:r>
              <a:rPr lang="vi-VN"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ụ</a:t>
            </a:r>
            <a:r>
              <a:rPr lang="vi-VN" sz="3000" spc="-1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n</a:t>
            </a:r>
            <a:r>
              <a:rPr lang="vi-VN"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g</a:t>
            </a:r>
            <a:r>
              <a:rPr lang="vi-VN" sz="3000" spc="-34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5"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c</a:t>
            </a:r>
            <a:r>
              <a:rPr lang="vi-VN"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ủa</a:t>
            </a:r>
            <a:r>
              <a:rPr lang="vi-VN" sz="3000" spc="-34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các</a:t>
            </a:r>
            <a:r>
              <a:rPr lang="vi-VN" sz="3000" spc="-34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1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c</a:t>
            </a:r>
            <a:r>
              <a:rPr lang="vi-VN"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hi</a:t>
            </a:r>
            <a:r>
              <a:rPr lang="vi-VN" sz="3000" spc="-34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5"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t</a:t>
            </a:r>
            <a:r>
              <a:rPr lang="vi-VN"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iết</a:t>
            </a:r>
            <a:r>
              <a:rPr lang="vi-VN" sz="3000" spc="-34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spc="5"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k</a:t>
            </a:r>
            <a:r>
              <a:rPr lang="vi-VN"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ì</a:t>
            </a:r>
            <a:r>
              <a:rPr lang="vi-VN" sz="3000" spc="-34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 </a:t>
            </a:r>
            <a:r>
              <a:rPr lang="vi-VN" sz="300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ả</a:t>
            </a:r>
            <a:r>
              <a:rPr lang="vi-VN" sz="3000" spc="-4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rPr>
              <a:t>o</a:t>
            </a:r>
            <a:endParaRPr lang="en-US" sz="3000" spc="-40" dirty="0">
              <a:solidFill>
                <a:srgbClr val="00B050"/>
              </a:solidFill>
              <a:latin typeface="#9Slide03 Ample" panose="02000000000000000000" pitchFamily="2" charset="0"/>
              <a:ea typeface="SimSun-ExtB" panose="02010609060101010101" pitchFamily="49" charset="-122"/>
              <a:cs typeface="SimSun-ExtB" panose="02010609060101010101" pitchFamily="49" charset="-122"/>
            </a:endParaRPr>
          </a:p>
        </p:txBody>
      </p:sp>
      <p:sp>
        <p:nvSpPr>
          <p:cNvPr id="39" name="9Slide.vn 30">
            <a:extLst>
              <a:ext uri="{FF2B5EF4-FFF2-40B4-BE49-F238E27FC236}">
                <a16:creationId xmlns:a16="http://schemas.microsoft.com/office/drawing/2014/main" id="{C19BF58F-37D2-47B1-A148-07B80C672D8A}"/>
              </a:ext>
            </a:extLst>
          </p:cNvPr>
          <p:cNvSpPr txBox="1"/>
          <p:nvPr/>
        </p:nvSpPr>
        <p:spPr>
          <a:xfrm>
            <a:off x="5810561" y="1839208"/>
            <a:ext cx="601447" cy="584775"/>
          </a:xfrm>
          <a:prstGeom prst="rect">
            <a:avLst/>
          </a:prstGeom>
          <a:noFill/>
        </p:spPr>
        <p:txBody>
          <a:bodyPr wrap="non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01</a:t>
            </a:r>
          </a:p>
        </p:txBody>
      </p:sp>
      <p:sp>
        <p:nvSpPr>
          <p:cNvPr id="40" name="9Slide.vn 31">
            <a:extLst>
              <a:ext uri="{FF2B5EF4-FFF2-40B4-BE49-F238E27FC236}">
                <a16:creationId xmlns:a16="http://schemas.microsoft.com/office/drawing/2014/main" id="{C6C33409-76D3-42D3-9675-C27D0C7C3849}"/>
              </a:ext>
            </a:extLst>
          </p:cNvPr>
          <p:cNvSpPr txBox="1"/>
          <p:nvPr/>
        </p:nvSpPr>
        <p:spPr>
          <a:xfrm>
            <a:off x="5806566" y="2579090"/>
            <a:ext cx="601447" cy="584775"/>
          </a:xfrm>
          <a:prstGeom prst="rect">
            <a:avLst/>
          </a:prstGeom>
          <a:noFill/>
        </p:spPr>
        <p:txBody>
          <a:bodyPr wrap="non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02</a:t>
            </a:r>
          </a:p>
        </p:txBody>
      </p:sp>
      <p:sp>
        <p:nvSpPr>
          <p:cNvPr id="41" name="9Slide.vn 32">
            <a:extLst>
              <a:ext uri="{FF2B5EF4-FFF2-40B4-BE49-F238E27FC236}">
                <a16:creationId xmlns:a16="http://schemas.microsoft.com/office/drawing/2014/main" id="{30EDA4E5-3EC2-41BF-870B-817526BDBF8C}"/>
              </a:ext>
            </a:extLst>
          </p:cNvPr>
          <p:cNvSpPr txBox="1"/>
          <p:nvPr/>
        </p:nvSpPr>
        <p:spPr>
          <a:xfrm>
            <a:off x="5806566" y="3318972"/>
            <a:ext cx="601447" cy="584775"/>
          </a:xfrm>
          <a:prstGeom prst="rect">
            <a:avLst/>
          </a:prstGeom>
          <a:noFill/>
        </p:spPr>
        <p:txBody>
          <a:bodyPr wrap="non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03</a:t>
            </a:r>
          </a:p>
        </p:txBody>
      </p:sp>
      <p:sp>
        <p:nvSpPr>
          <p:cNvPr id="42" name="9Slide.vn 33">
            <a:extLst>
              <a:ext uri="{FF2B5EF4-FFF2-40B4-BE49-F238E27FC236}">
                <a16:creationId xmlns:a16="http://schemas.microsoft.com/office/drawing/2014/main" id="{1079FB6A-2425-4D19-8B0C-A1A989659488}"/>
              </a:ext>
            </a:extLst>
          </p:cNvPr>
          <p:cNvSpPr txBox="1"/>
          <p:nvPr/>
        </p:nvSpPr>
        <p:spPr>
          <a:xfrm>
            <a:off x="5806566" y="4058854"/>
            <a:ext cx="601447" cy="584775"/>
          </a:xfrm>
          <a:prstGeom prst="rect">
            <a:avLst/>
          </a:prstGeom>
          <a:noFill/>
        </p:spPr>
        <p:txBody>
          <a:bodyPr wrap="non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04</a:t>
            </a:r>
          </a:p>
        </p:txBody>
      </p:sp>
      <p:sp>
        <p:nvSpPr>
          <p:cNvPr id="43" name="9Slide.vn 34">
            <a:extLst>
              <a:ext uri="{FF2B5EF4-FFF2-40B4-BE49-F238E27FC236}">
                <a16:creationId xmlns:a16="http://schemas.microsoft.com/office/drawing/2014/main" id="{CCDBF7B7-0B57-475A-96EC-13B37F2D170B}"/>
              </a:ext>
            </a:extLst>
          </p:cNvPr>
          <p:cNvSpPr txBox="1"/>
          <p:nvPr/>
        </p:nvSpPr>
        <p:spPr>
          <a:xfrm>
            <a:off x="5806566" y="4798734"/>
            <a:ext cx="601447" cy="584775"/>
          </a:xfrm>
          <a:prstGeom prst="rect">
            <a:avLst/>
          </a:prstGeom>
          <a:noFill/>
        </p:spPr>
        <p:txBody>
          <a:bodyPr wrap="non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05</a:t>
            </a:r>
          </a:p>
        </p:txBody>
      </p:sp>
      <p:sp>
        <p:nvSpPr>
          <p:cNvPr id="44" name="9Slide.vn 35">
            <a:extLst>
              <a:ext uri="{FF2B5EF4-FFF2-40B4-BE49-F238E27FC236}">
                <a16:creationId xmlns:a16="http://schemas.microsoft.com/office/drawing/2014/main" id="{9CC618BA-3843-40CE-91FB-B2B64363733E}"/>
              </a:ext>
            </a:extLst>
          </p:cNvPr>
          <p:cNvSpPr/>
          <p:nvPr/>
        </p:nvSpPr>
        <p:spPr>
          <a:xfrm>
            <a:off x="271791" y="4243860"/>
            <a:ext cx="499205" cy="4992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45" name="9Slide.vn 36">
            <a:extLst>
              <a:ext uri="{FF2B5EF4-FFF2-40B4-BE49-F238E27FC236}">
                <a16:creationId xmlns:a16="http://schemas.microsoft.com/office/drawing/2014/main" id="{69D089C8-0AD5-477C-B4FB-51A8EC70E418}"/>
              </a:ext>
            </a:extLst>
          </p:cNvPr>
          <p:cNvSpPr/>
          <p:nvPr/>
        </p:nvSpPr>
        <p:spPr>
          <a:xfrm>
            <a:off x="11443582" y="1955062"/>
            <a:ext cx="499205" cy="4992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6" name="9Slide.vn 37">
            <a:extLst>
              <a:ext uri="{FF2B5EF4-FFF2-40B4-BE49-F238E27FC236}">
                <a16:creationId xmlns:a16="http://schemas.microsoft.com/office/drawing/2014/main" id="{AF3AF411-146D-474D-8221-74947F2F66A0}"/>
              </a:ext>
            </a:extLst>
          </p:cNvPr>
          <p:cNvSpPr/>
          <p:nvPr/>
        </p:nvSpPr>
        <p:spPr>
          <a:xfrm>
            <a:off x="11443582" y="4972547"/>
            <a:ext cx="499205" cy="4992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5</a:t>
            </a:r>
          </a:p>
        </p:txBody>
      </p:sp>
      <p:sp>
        <p:nvSpPr>
          <p:cNvPr id="47" name="9Slide.vn 38">
            <a:extLst>
              <a:ext uri="{FF2B5EF4-FFF2-40B4-BE49-F238E27FC236}">
                <a16:creationId xmlns:a16="http://schemas.microsoft.com/office/drawing/2014/main" id="{9CDB03D6-78B2-41BC-A6BF-4F555248B0FC}"/>
              </a:ext>
            </a:extLst>
          </p:cNvPr>
          <p:cNvSpPr/>
          <p:nvPr/>
        </p:nvSpPr>
        <p:spPr>
          <a:xfrm>
            <a:off x="11443582" y="3418649"/>
            <a:ext cx="499205" cy="4992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8" name="9Slide.vn 39">
            <a:extLst>
              <a:ext uri="{FF2B5EF4-FFF2-40B4-BE49-F238E27FC236}">
                <a16:creationId xmlns:a16="http://schemas.microsoft.com/office/drawing/2014/main" id="{9C1DAADC-E22E-4290-B797-D9A5F3B07ACE}"/>
              </a:ext>
            </a:extLst>
          </p:cNvPr>
          <p:cNvSpPr/>
          <p:nvPr/>
        </p:nvSpPr>
        <p:spPr>
          <a:xfrm>
            <a:off x="271791" y="2637644"/>
            <a:ext cx="499205" cy="4992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a:t>
            </a:r>
          </a:p>
        </p:txBody>
      </p:sp>
    </p:spTree>
    <p:extLst>
      <p:ext uri="{BB962C8B-B14F-4D97-AF65-F5344CB8AC3E}">
        <p14:creationId xmlns:p14="http://schemas.microsoft.com/office/powerpoint/2010/main" val="375435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randombar(horizontal)">
                                      <p:cBhvr>
                                        <p:cTn id="24" dur="500"/>
                                        <p:tgtEl>
                                          <p:spTgt spid="4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randombar(horizontal)">
                                      <p:cBhvr>
                                        <p:cTn id="27" dur="500"/>
                                        <p:tgtEl>
                                          <p:spTgt spid="3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randombar(horizontal)">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randombar(horizontal)">
                                      <p:cBhvr>
                                        <p:cTn id="38" dur="500"/>
                                        <p:tgtEl>
                                          <p:spTgt spid="41"/>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randombar(horizontal)">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randombar(horizontal)">
                                      <p:cBhvr>
                                        <p:cTn id="49" dur="500"/>
                                        <p:tgtEl>
                                          <p:spTgt spid="4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randombar(horizontal)">
                                      <p:cBhvr>
                                        <p:cTn id="52" dur="500"/>
                                        <p:tgtEl>
                                          <p:spTgt spid="2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randombar(horizontal)">
                                      <p:cBhvr>
                                        <p:cTn id="55" dur="500"/>
                                        <p:tgtEl>
                                          <p:spTgt spid="38"/>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randombar(horizontal)">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randombar(horizontal)">
                                      <p:cBhvr>
                                        <p:cTn id="63" dur="500"/>
                                        <p:tgtEl>
                                          <p:spTgt spid="4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randombar(horizontal)">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randombar(horizontal)">
                                      <p:cBhvr>
                                        <p:cTn id="71" dur="500"/>
                                        <p:tgtEl>
                                          <p:spTgt spid="36"/>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randombar(horizontal)">
                                      <p:cBhvr>
                                        <p:cTn id="74" dur="500"/>
                                        <p:tgtEl>
                                          <p:spTgt spid="46"/>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randombar(horizontal)">
                                      <p:cBhvr>
                                        <p:cTn id="77" dur="500"/>
                                        <p:tgtEl>
                                          <p:spTgt spid="27"/>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randombar(horizontal)">
                                      <p:cBhvr>
                                        <p:cTn id="80" dur="500"/>
                                        <p:tgtEl>
                                          <p:spTgt spid="29"/>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randombar(horizontal)">
                                      <p:cBhvr>
                                        <p:cTn id="8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9" grpId="0" animBg="1"/>
      <p:bldP spid="31" grpId="0" animBg="1"/>
      <p:bldP spid="33" grpId="0" animBg="1"/>
      <p:bldP spid="34" grpId="0"/>
      <p:bldP spid="35" grpId="0"/>
      <p:bldP spid="36" grpId="0"/>
      <p:bldP spid="37" grpId="0"/>
      <p:bldP spid="38" grpId="0"/>
      <p:bldP spid="39" grpId="0"/>
      <p:bldP spid="40" grpId="0"/>
      <p:bldP spid="41" grpId="0"/>
      <p:bldP spid="42" grpId="0"/>
      <p:bldP spid="43" grpId="0"/>
      <p:bldP spid="44" grpId="0" animBg="1"/>
      <p:bldP spid="45" grpId="0" animBg="1"/>
      <p:bldP spid="46" grpId="0" animBg="1"/>
      <p:bldP spid="47" grpId="0" animBg="1"/>
      <p:bldP spid="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Ã¢n tÃ­ch nhÃ¢n váº­t VÅ© NÆ°Æ¡ng trong Chuyá»n ngÆ°á»i con gÃ¡i Nam XÆ°Æ¡ng ...">
            <a:extLst>
              <a:ext uri="{FF2B5EF4-FFF2-40B4-BE49-F238E27FC236}">
                <a16:creationId xmlns:a16="http://schemas.microsoft.com/office/drawing/2014/main" id="{5A98F46B-09EB-406E-ADB6-85042AE55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8676" y="-6569"/>
            <a:ext cx="4393324" cy="68645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0FE161-CC3D-43E3-9500-50228B0A4AC3}"/>
              </a:ext>
            </a:extLst>
          </p:cNvPr>
          <p:cNvSpPr txBox="1"/>
          <p:nvPr/>
        </p:nvSpPr>
        <p:spPr>
          <a:xfrm>
            <a:off x="96722" y="2025331"/>
            <a:ext cx="7598980" cy="2800767"/>
          </a:xfrm>
          <a:prstGeom prst="rect">
            <a:avLst/>
          </a:prstGeom>
          <a:noFill/>
        </p:spPr>
        <p:txBody>
          <a:bodyPr wrap="square" rtlCol="0">
            <a:spAutoFit/>
          </a:bodyPr>
          <a:lstStyle/>
          <a:p>
            <a:pPr algn="ctr"/>
            <a:r>
              <a:rPr lang="en-SG" sz="8800" dirty="0">
                <a:solidFill>
                  <a:srgbClr val="FF0000"/>
                </a:solidFill>
                <a:latin typeface="#9Slide05 SVNBistro Script" panose="02000506000000020003" pitchFamily="2" charset="0"/>
              </a:rPr>
              <a:t>Talk show: </a:t>
            </a:r>
            <a:r>
              <a:rPr lang="en-SG" sz="8800" dirty="0" err="1">
                <a:solidFill>
                  <a:srgbClr val="FF0000"/>
                </a:solidFill>
                <a:latin typeface="#9Slide05 SVNBistro Script" panose="02000506000000020003" pitchFamily="2" charset="0"/>
              </a:rPr>
              <a:t>Bàn</a:t>
            </a:r>
            <a:r>
              <a:rPr lang="en-SG" sz="8800" dirty="0">
                <a:solidFill>
                  <a:srgbClr val="FF0000"/>
                </a:solidFill>
                <a:latin typeface="#9Slide05 SVNBistro Script" panose="02000506000000020003" pitchFamily="2" charset="0"/>
              </a:rPr>
              <a:t> </a:t>
            </a:r>
            <a:r>
              <a:rPr lang="en-SG" sz="8800" dirty="0" err="1">
                <a:solidFill>
                  <a:srgbClr val="FF0000"/>
                </a:solidFill>
                <a:latin typeface="#9Slide05 SVNBistro Script" panose="02000506000000020003" pitchFamily="2" charset="0"/>
              </a:rPr>
              <a:t>về</a:t>
            </a:r>
            <a:r>
              <a:rPr lang="en-SG" sz="8800" dirty="0">
                <a:solidFill>
                  <a:srgbClr val="FF0000"/>
                </a:solidFill>
                <a:latin typeface="#9Slide05 SVNBistro Script" panose="02000506000000020003" pitchFamily="2" charset="0"/>
              </a:rPr>
              <a:t> bi </a:t>
            </a:r>
            <a:r>
              <a:rPr lang="en-SG" sz="8800" dirty="0" err="1">
                <a:solidFill>
                  <a:srgbClr val="FF0000"/>
                </a:solidFill>
                <a:latin typeface="#9Slide05 SVNBistro Script" panose="02000506000000020003" pitchFamily="2" charset="0"/>
              </a:rPr>
              <a:t>kịch</a:t>
            </a:r>
            <a:r>
              <a:rPr lang="en-SG" sz="8800" dirty="0">
                <a:solidFill>
                  <a:srgbClr val="FF0000"/>
                </a:solidFill>
                <a:latin typeface="#9Slide05 SVNBistro Script" panose="02000506000000020003" pitchFamily="2" charset="0"/>
              </a:rPr>
              <a:t> </a:t>
            </a:r>
            <a:r>
              <a:rPr lang="en-SG" sz="8800" dirty="0" err="1">
                <a:solidFill>
                  <a:srgbClr val="FF0000"/>
                </a:solidFill>
                <a:latin typeface="#9Slide05 SVNBistro Script" panose="02000506000000020003" pitchFamily="2" charset="0"/>
              </a:rPr>
              <a:t>của</a:t>
            </a:r>
            <a:r>
              <a:rPr lang="en-SG" sz="8800" dirty="0">
                <a:solidFill>
                  <a:srgbClr val="FF0000"/>
                </a:solidFill>
                <a:latin typeface="#9Slide05 SVNBistro Script" panose="02000506000000020003" pitchFamily="2" charset="0"/>
              </a:rPr>
              <a:t> </a:t>
            </a:r>
            <a:r>
              <a:rPr lang="en-SG" sz="8800" dirty="0" err="1">
                <a:solidFill>
                  <a:srgbClr val="FF0000"/>
                </a:solidFill>
                <a:latin typeface="#9Slide05 SVNBistro Script" panose="02000506000000020003" pitchFamily="2" charset="0"/>
              </a:rPr>
              <a:t>Vũ</a:t>
            </a:r>
            <a:r>
              <a:rPr lang="en-SG" sz="8800" dirty="0">
                <a:solidFill>
                  <a:srgbClr val="FF0000"/>
                </a:solidFill>
                <a:latin typeface="#9Slide05 SVNBistro Script" panose="02000506000000020003" pitchFamily="2" charset="0"/>
              </a:rPr>
              <a:t> N</a:t>
            </a:r>
            <a:r>
              <a:rPr lang="vi-VN" sz="8800" dirty="0">
                <a:solidFill>
                  <a:srgbClr val="FF0000"/>
                </a:solidFill>
                <a:latin typeface="#9Slide05 SVNBistro Script" panose="02000506000000020003" pitchFamily="2" charset="0"/>
              </a:rPr>
              <a:t>ư</a:t>
            </a:r>
            <a:r>
              <a:rPr lang="en-SG" sz="8800" dirty="0" err="1">
                <a:solidFill>
                  <a:srgbClr val="FF0000"/>
                </a:solidFill>
                <a:latin typeface="#9Slide05 SVNBistro Script" panose="02000506000000020003" pitchFamily="2" charset="0"/>
              </a:rPr>
              <a:t>ơng</a:t>
            </a:r>
            <a:endParaRPr lang="en-SG" sz="8800" dirty="0">
              <a:solidFill>
                <a:srgbClr val="FF0000"/>
              </a:solidFill>
              <a:latin typeface="#9Slide05 SVNBistro Script" panose="02000506000000020003" pitchFamily="2" charset="0"/>
            </a:endParaRPr>
          </a:p>
        </p:txBody>
      </p:sp>
    </p:spTree>
    <p:extLst>
      <p:ext uri="{BB962C8B-B14F-4D97-AF65-F5344CB8AC3E}">
        <p14:creationId xmlns:p14="http://schemas.microsoft.com/office/powerpoint/2010/main" val="39390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D992B43-F5EC-4A3B-B81B-5C6C580C0E5E}"/>
              </a:ext>
            </a:extLst>
          </p:cNvPr>
          <p:cNvSpPr txBox="1"/>
          <p:nvPr/>
        </p:nvSpPr>
        <p:spPr>
          <a:xfrm flipH="1">
            <a:off x="1683934" y="472446"/>
            <a:ext cx="8824127" cy="707886"/>
          </a:xfrm>
          <a:prstGeom prst="rect">
            <a:avLst/>
          </a:prstGeom>
          <a:noFill/>
        </p:spPr>
        <p:txBody>
          <a:bodyPr wrap="square" rtlCol="0">
            <a:spAutoFit/>
          </a:bodyPr>
          <a:lstStyle/>
          <a:p>
            <a:pPr algn="ctr"/>
            <a:r>
              <a:rPr lang="en-SG" sz="4000" dirty="0" err="1">
                <a:solidFill>
                  <a:srgbClr val="FF0000"/>
                </a:solidFill>
                <a:latin typeface="#9Slide05 SVNMercury Script" pitchFamily="2" charset="0"/>
                <a:cs typeface="#9Slide03 Arima Madurai Black" panose="00000A00000000000000" pitchFamily="2" charset="0"/>
              </a:rPr>
              <a:t>Nội</a:t>
            </a:r>
            <a:r>
              <a:rPr lang="en-SG" sz="4000" dirty="0">
                <a:solidFill>
                  <a:srgbClr val="FF0000"/>
                </a:solidFill>
                <a:latin typeface="#9Slide05 SVNMercury Script" pitchFamily="2" charset="0"/>
                <a:cs typeface="#9Slide03 Arima Madurai Black" panose="00000A00000000000000" pitchFamily="2" charset="0"/>
              </a:rPr>
              <a:t> dung Talk show</a:t>
            </a:r>
          </a:p>
        </p:txBody>
      </p:sp>
      <p:sp>
        <p:nvSpPr>
          <p:cNvPr id="8" name="Rectangle: Rounded Corners 7">
            <a:extLst>
              <a:ext uri="{FF2B5EF4-FFF2-40B4-BE49-F238E27FC236}">
                <a16:creationId xmlns:a16="http://schemas.microsoft.com/office/drawing/2014/main" id="{DCB8D44D-5B6A-47F6-A14F-70B3E2DCE231}"/>
              </a:ext>
            </a:extLst>
          </p:cNvPr>
          <p:cNvSpPr/>
          <p:nvPr/>
        </p:nvSpPr>
        <p:spPr>
          <a:xfrm>
            <a:off x="763930" y="3264061"/>
            <a:ext cx="3240910" cy="2939968"/>
          </a:xfrm>
          <a:custGeom>
            <a:avLst/>
            <a:gdLst>
              <a:gd name="connsiteX0" fmla="*/ 0 w 3240910"/>
              <a:gd name="connsiteY0" fmla="*/ 490004 h 2939968"/>
              <a:gd name="connsiteX1" fmla="*/ 490004 w 3240910"/>
              <a:gd name="connsiteY1" fmla="*/ 0 h 2939968"/>
              <a:gd name="connsiteX2" fmla="*/ 1100448 w 3240910"/>
              <a:gd name="connsiteY2" fmla="*/ 0 h 2939968"/>
              <a:gd name="connsiteX3" fmla="*/ 1620455 w 3240910"/>
              <a:gd name="connsiteY3" fmla="*/ 0 h 2939968"/>
              <a:gd name="connsiteX4" fmla="*/ 2117853 w 3240910"/>
              <a:gd name="connsiteY4" fmla="*/ 0 h 2939968"/>
              <a:gd name="connsiteX5" fmla="*/ 2750906 w 3240910"/>
              <a:gd name="connsiteY5" fmla="*/ 0 h 2939968"/>
              <a:gd name="connsiteX6" fmla="*/ 3240910 w 3240910"/>
              <a:gd name="connsiteY6" fmla="*/ 490004 h 2939968"/>
              <a:gd name="connsiteX7" fmla="*/ 3240910 w 3240910"/>
              <a:gd name="connsiteY7" fmla="*/ 1123724 h 2939968"/>
              <a:gd name="connsiteX8" fmla="*/ 3240910 w 3240910"/>
              <a:gd name="connsiteY8" fmla="*/ 1737845 h 2939968"/>
              <a:gd name="connsiteX9" fmla="*/ 3240910 w 3240910"/>
              <a:gd name="connsiteY9" fmla="*/ 2449964 h 2939968"/>
              <a:gd name="connsiteX10" fmla="*/ 2750906 w 3240910"/>
              <a:gd name="connsiteY10" fmla="*/ 2939968 h 2939968"/>
              <a:gd name="connsiteX11" fmla="*/ 2140462 w 3240910"/>
              <a:gd name="connsiteY11" fmla="*/ 2939968 h 2939968"/>
              <a:gd name="connsiteX12" fmla="*/ 1530019 w 3240910"/>
              <a:gd name="connsiteY12" fmla="*/ 2939968 h 2939968"/>
              <a:gd name="connsiteX13" fmla="*/ 490004 w 3240910"/>
              <a:gd name="connsiteY13" fmla="*/ 2939968 h 2939968"/>
              <a:gd name="connsiteX14" fmla="*/ 0 w 3240910"/>
              <a:gd name="connsiteY14" fmla="*/ 2449964 h 2939968"/>
              <a:gd name="connsiteX15" fmla="*/ 0 w 3240910"/>
              <a:gd name="connsiteY15" fmla="*/ 1796644 h 2939968"/>
              <a:gd name="connsiteX16" fmla="*/ 0 w 3240910"/>
              <a:gd name="connsiteY16" fmla="*/ 1143324 h 2939968"/>
              <a:gd name="connsiteX17" fmla="*/ 0 w 3240910"/>
              <a:gd name="connsiteY17" fmla="*/ 490004 h 293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0910" h="2939968" fill="none" extrusionOk="0">
                <a:moveTo>
                  <a:pt x="0" y="490004"/>
                </a:moveTo>
                <a:cubicBezTo>
                  <a:pt x="-28321" y="230620"/>
                  <a:pt x="283763" y="-7034"/>
                  <a:pt x="490004" y="0"/>
                </a:cubicBezTo>
                <a:cubicBezTo>
                  <a:pt x="749693" y="28799"/>
                  <a:pt x="796778" y="19855"/>
                  <a:pt x="1100448" y="0"/>
                </a:cubicBezTo>
                <a:cubicBezTo>
                  <a:pt x="1404118" y="-19855"/>
                  <a:pt x="1490238" y="-24796"/>
                  <a:pt x="1620455" y="0"/>
                </a:cubicBezTo>
                <a:cubicBezTo>
                  <a:pt x="1750672" y="24796"/>
                  <a:pt x="1920028" y="605"/>
                  <a:pt x="2117853" y="0"/>
                </a:cubicBezTo>
                <a:cubicBezTo>
                  <a:pt x="2315678" y="-605"/>
                  <a:pt x="2557945" y="-1197"/>
                  <a:pt x="2750906" y="0"/>
                </a:cubicBezTo>
                <a:cubicBezTo>
                  <a:pt x="3000998" y="42845"/>
                  <a:pt x="3220146" y="206451"/>
                  <a:pt x="3240910" y="490004"/>
                </a:cubicBezTo>
                <a:cubicBezTo>
                  <a:pt x="3210069" y="690610"/>
                  <a:pt x="3235183" y="948413"/>
                  <a:pt x="3240910" y="1123724"/>
                </a:cubicBezTo>
                <a:cubicBezTo>
                  <a:pt x="3246637" y="1299035"/>
                  <a:pt x="3211647" y="1522429"/>
                  <a:pt x="3240910" y="1737845"/>
                </a:cubicBezTo>
                <a:cubicBezTo>
                  <a:pt x="3270173" y="1953261"/>
                  <a:pt x="3274405" y="2212783"/>
                  <a:pt x="3240910" y="2449964"/>
                </a:cubicBezTo>
                <a:cubicBezTo>
                  <a:pt x="3263295" y="2713269"/>
                  <a:pt x="2993317" y="2982559"/>
                  <a:pt x="2750906" y="2939968"/>
                </a:cubicBezTo>
                <a:cubicBezTo>
                  <a:pt x="2578646" y="2949732"/>
                  <a:pt x="2424142" y="2927182"/>
                  <a:pt x="2140462" y="2939968"/>
                </a:cubicBezTo>
                <a:cubicBezTo>
                  <a:pt x="1856782" y="2952754"/>
                  <a:pt x="1716593" y="2945985"/>
                  <a:pt x="1530019" y="2939968"/>
                </a:cubicBezTo>
                <a:cubicBezTo>
                  <a:pt x="1343445" y="2933951"/>
                  <a:pt x="933409" y="2952245"/>
                  <a:pt x="490004" y="2939968"/>
                </a:cubicBezTo>
                <a:cubicBezTo>
                  <a:pt x="267936" y="2925925"/>
                  <a:pt x="2339" y="2755990"/>
                  <a:pt x="0" y="2449964"/>
                </a:cubicBezTo>
                <a:cubicBezTo>
                  <a:pt x="-26834" y="2133528"/>
                  <a:pt x="20051" y="2026903"/>
                  <a:pt x="0" y="1796644"/>
                </a:cubicBezTo>
                <a:cubicBezTo>
                  <a:pt x="-20051" y="1566385"/>
                  <a:pt x="-7803" y="1398607"/>
                  <a:pt x="0" y="1143324"/>
                </a:cubicBezTo>
                <a:cubicBezTo>
                  <a:pt x="7803" y="888041"/>
                  <a:pt x="-21571" y="671303"/>
                  <a:pt x="0" y="490004"/>
                </a:cubicBezTo>
                <a:close/>
              </a:path>
              <a:path w="3240910" h="2939968" stroke="0" extrusionOk="0">
                <a:moveTo>
                  <a:pt x="0" y="490004"/>
                </a:moveTo>
                <a:cubicBezTo>
                  <a:pt x="-21483" y="193123"/>
                  <a:pt x="175167" y="-15277"/>
                  <a:pt x="490004" y="0"/>
                </a:cubicBezTo>
                <a:cubicBezTo>
                  <a:pt x="605573" y="7813"/>
                  <a:pt x="857656" y="-19231"/>
                  <a:pt x="1010011" y="0"/>
                </a:cubicBezTo>
                <a:cubicBezTo>
                  <a:pt x="1162366" y="19231"/>
                  <a:pt x="1340775" y="15654"/>
                  <a:pt x="1552628" y="0"/>
                </a:cubicBezTo>
                <a:cubicBezTo>
                  <a:pt x="1764481" y="-15654"/>
                  <a:pt x="1943856" y="11244"/>
                  <a:pt x="2072635" y="0"/>
                </a:cubicBezTo>
                <a:cubicBezTo>
                  <a:pt x="2201414" y="-11244"/>
                  <a:pt x="2473637" y="24783"/>
                  <a:pt x="2750906" y="0"/>
                </a:cubicBezTo>
                <a:cubicBezTo>
                  <a:pt x="3035029" y="47327"/>
                  <a:pt x="3271682" y="277172"/>
                  <a:pt x="3240910" y="490004"/>
                </a:cubicBezTo>
                <a:cubicBezTo>
                  <a:pt x="3251184" y="747687"/>
                  <a:pt x="3213817" y="866578"/>
                  <a:pt x="3240910" y="1084525"/>
                </a:cubicBezTo>
                <a:cubicBezTo>
                  <a:pt x="3268003" y="1302472"/>
                  <a:pt x="3240784" y="1586927"/>
                  <a:pt x="3240910" y="1757445"/>
                </a:cubicBezTo>
                <a:cubicBezTo>
                  <a:pt x="3241036" y="1927963"/>
                  <a:pt x="3248441" y="2151931"/>
                  <a:pt x="3240910" y="2449964"/>
                </a:cubicBezTo>
                <a:cubicBezTo>
                  <a:pt x="3235539" y="2726518"/>
                  <a:pt x="3021758" y="2922730"/>
                  <a:pt x="2750906" y="2939968"/>
                </a:cubicBezTo>
                <a:cubicBezTo>
                  <a:pt x="2583442" y="2917898"/>
                  <a:pt x="2331299" y="2919114"/>
                  <a:pt x="2140462" y="2939968"/>
                </a:cubicBezTo>
                <a:cubicBezTo>
                  <a:pt x="1949625" y="2960822"/>
                  <a:pt x="1748655" y="2961105"/>
                  <a:pt x="1552628" y="2939968"/>
                </a:cubicBezTo>
                <a:cubicBezTo>
                  <a:pt x="1356601" y="2918831"/>
                  <a:pt x="846262" y="2952653"/>
                  <a:pt x="490004" y="2939968"/>
                </a:cubicBezTo>
                <a:cubicBezTo>
                  <a:pt x="257620" y="2890724"/>
                  <a:pt x="-4846" y="2692114"/>
                  <a:pt x="0" y="2449964"/>
                </a:cubicBezTo>
                <a:cubicBezTo>
                  <a:pt x="30082" y="2286440"/>
                  <a:pt x="31208" y="1997400"/>
                  <a:pt x="0" y="1796644"/>
                </a:cubicBezTo>
                <a:cubicBezTo>
                  <a:pt x="-31208" y="1595888"/>
                  <a:pt x="-18147" y="1296114"/>
                  <a:pt x="0" y="1104125"/>
                </a:cubicBezTo>
                <a:cubicBezTo>
                  <a:pt x="18147" y="912136"/>
                  <a:pt x="15167" y="613790"/>
                  <a:pt x="0" y="490004"/>
                </a:cubicBezTo>
                <a:close/>
              </a:path>
            </a:pathLst>
          </a:custGeom>
          <a:solidFill>
            <a:srgbClr val="FDF3ED"/>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n-SG" sz="1500" dirty="0">
              <a:solidFill>
                <a:schemeClr val="tx1"/>
              </a:solidFill>
              <a:latin typeface="#9Slide03 AmpleSoft" panose="02000000000000000000" pitchFamily="2" charset="0"/>
              <a:cs typeface="#9Slide03 Arima Madurai Black" panose="00000A00000000000000" pitchFamily="2" charset="0"/>
            </a:endParaRPr>
          </a:p>
          <a:p>
            <a:pPr algn="just"/>
            <a:r>
              <a:rPr lang="en-SG" sz="3600" dirty="0" err="1">
                <a:solidFill>
                  <a:schemeClr val="tx1"/>
                </a:solidFill>
                <a:latin typeface="#9Slide03 AmpleSoft" panose="02000000000000000000" pitchFamily="2" charset="0"/>
                <a:cs typeface="#9Slide03 Arima Madurai Black" panose="00000A00000000000000" pitchFamily="2" charset="0"/>
              </a:rPr>
              <a:t>Cảm</a:t>
            </a:r>
            <a:r>
              <a:rPr lang="en-SG" sz="3600" dirty="0">
                <a:solidFill>
                  <a:schemeClr val="tx1"/>
                </a:solidFill>
                <a:latin typeface="#9Slide03 AmpleSoft" panose="02000000000000000000" pitchFamily="2" charset="0"/>
                <a:cs typeface="#9Slide03 Arima Madurai Black" panose="00000A00000000000000" pitchFamily="2" charset="0"/>
              </a:rPr>
              <a:t> </a:t>
            </a:r>
            <a:r>
              <a:rPr lang="en-SG" sz="3600" dirty="0" err="1">
                <a:solidFill>
                  <a:schemeClr val="tx1"/>
                </a:solidFill>
                <a:latin typeface="#9Slide03 AmpleSoft" panose="02000000000000000000" pitchFamily="2" charset="0"/>
                <a:cs typeface="#9Slide03 Arima Madurai Black" panose="00000A00000000000000" pitchFamily="2" charset="0"/>
              </a:rPr>
              <a:t>xúc</a:t>
            </a:r>
            <a:r>
              <a:rPr lang="en-SG" sz="3600" dirty="0">
                <a:solidFill>
                  <a:schemeClr val="tx1"/>
                </a:solidFill>
                <a:latin typeface="#9Slide03 AmpleSoft" panose="02000000000000000000" pitchFamily="2" charset="0"/>
                <a:cs typeface="#9Slide03 Arima Madurai Black" panose="00000A00000000000000" pitchFamily="2" charset="0"/>
              </a:rPr>
              <a:t> </a:t>
            </a:r>
            <a:r>
              <a:rPr lang="en-SG" sz="3600" dirty="0" err="1">
                <a:solidFill>
                  <a:schemeClr val="tx1"/>
                </a:solidFill>
                <a:latin typeface="#9Slide03 AmpleSoft" panose="02000000000000000000" pitchFamily="2" charset="0"/>
                <a:cs typeface="#9Slide03 Arima Madurai Black" panose="00000A00000000000000" pitchFamily="2" charset="0"/>
              </a:rPr>
              <a:t>về</a:t>
            </a:r>
            <a:r>
              <a:rPr lang="en-SG" sz="3600" dirty="0">
                <a:solidFill>
                  <a:schemeClr val="tx1"/>
                </a:solidFill>
                <a:latin typeface="#9Slide03 AmpleSoft" panose="02000000000000000000" pitchFamily="2" charset="0"/>
                <a:cs typeface="#9Slide03 Arima Madurai Black" panose="00000A00000000000000" pitchFamily="2" charset="0"/>
              </a:rPr>
              <a:t> </a:t>
            </a:r>
            <a:r>
              <a:rPr lang="en-SG" sz="3600" dirty="0" err="1">
                <a:solidFill>
                  <a:schemeClr val="tx1"/>
                </a:solidFill>
                <a:latin typeface="#9Slide03 AmpleSoft" panose="02000000000000000000" pitchFamily="2" charset="0"/>
                <a:cs typeface="#9Slide03 Arima Madurai Black" panose="00000A00000000000000" pitchFamily="2" charset="0"/>
              </a:rPr>
              <a:t>quyết</a:t>
            </a:r>
            <a:r>
              <a:rPr lang="en-SG" sz="3600" dirty="0">
                <a:solidFill>
                  <a:schemeClr val="tx1"/>
                </a:solidFill>
                <a:latin typeface="#9Slide03 AmpleSoft" panose="02000000000000000000" pitchFamily="2" charset="0"/>
                <a:cs typeface="#9Slide03 Arima Madurai Black" panose="00000A00000000000000" pitchFamily="2" charset="0"/>
              </a:rPr>
              <a:t> </a:t>
            </a:r>
            <a:r>
              <a:rPr lang="en-SG" sz="3600" dirty="0" err="1">
                <a:solidFill>
                  <a:schemeClr val="tx1"/>
                </a:solidFill>
                <a:latin typeface="#9Slide03 AmpleSoft" panose="02000000000000000000" pitchFamily="2" charset="0"/>
                <a:cs typeface="#9Slide03 Arima Madurai Black" panose="00000A00000000000000" pitchFamily="2" charset="0"/>
              </a:rPr>
              <a:t>định</a:t>
            </a:r>
            <a:r>
              <a:rPr lang="en-SG" sz="3600" dirty="0">
                <a:solidFill>
                  <a:schemeClr val="tx1"/>
                </a:solidFill>
                <a:latin typeface="#9Slide03 AmpleSoft" panose="02000000000000000000" pitchFamily="2" charset="0"/>
                <a:cs typeface="#9Slide03 Arima Madurai Black" panose="00000A00000000000000" pitchFamily="2" charset="0"/>
              </a:rPr>
              <a:t> </a:t>
            </a:r>
            <a:r>
              <a:rPr lang="en-SG" sz="3600" dirty="0" err="1">
                <a:solidFill>
                  <a:schemeClr val="tx1"/>
                </a:solidFill>
                <a:latin typeface="#9Slide03 AmpleSoft" panose="02000000000000000000" pitchFamily="2" charset="0"/>
                <a:cs typeface="#9Slide03 Arima Madurai Black" panose="00000A00000000000000" pitchFamily="2" charset="0"/>
              </a:rPr>
              <a:t>tự</a:t>
            </a:r>
            <a:r>
              <a:rPr lang="en-SG" sz="3600" dirty="0">
                <a:solidFill>
                  <a:schemeClr val="tx1"/>
                </a:solidFill>
                <a:latin typeface="#9Slide03 AmpleSoft" panose="02000000000000000000" pitchFamily="2" charset="0"/>
                <a:cs typeface="#9Slide03 Arima Madurai Black" panose="00000A00000000000000" pitchFamily="2" charset="0"/>
              </a:rPr>
              <a:t> t</a:t>
            </a:r>
            <a:r>
              <a:rPr lang="en-US" sz="3600" dirty="0">
                <a:solidFill>
                  <a:schemeClr val="tx1"/>
                </a:solidFill>
                <a:latin typeface="#9Slide03 AmpleSoft" panose="02000000000000000000" pitchFamily="2" charset="0"/>
                <a:cs typeface="#9Slide03 Arima Madurai Black" panose="00000A00000000000000" pitchFamily="2" charset="0"/>
              </a:rPr>
              <a:t>ử</a:t>
            </a:r>
            <a:r>
              <a:rPr lang="en-SG" sz="3600" dirty="0">
                <a:solidFill>
                  <a:schemeClr val="tx1"/>
                </a:solidFill>
                <a:latin typeface="#9Slide03 AmpleSoft" panose="02000000000000000000" pitchFamily="2" charset="0"/>
                <a:cs typeface="#9Slide03 Arima Madurai Black" panose="00000A00000000000000" pitchFamily="2" charset="0"/>
              </a:rPr>
              <a:t> </a:t>
            </a:r>
            <a:r>
              <a:rPr lang="en-SG" sz="3600" dirty="0" err="1">
                <a:solidFill>
                  <a:schemeClr val="tx1"/>
                </a:solidFill>
                <a:latin typeface="#9Slide03 AmpleSoft" panose="02000000000000000000" pitchFamily="2" charset="0"/>
                <a:cs typeface="#9Slide03 Arima Madurai Black" panose="00000A00000000000000" pitchFamily="2" charset="0"/>
              </a:rPr>
              <a:t>của</a:t>
            </a:r>
            <a:r>
              <a:rPr lang="en-SG" sz="3600" dirty="0">
                <a:solidFill>
                  <a:schemeClr val="tx1"/>
                </a:solidFill>
                <a:latin typeface="#9Slide03 AmpleSoft" panose="02000000000000000000" pitchFamily="2" charset="0"/>
                <a:cs typeface="#9Slide03 Arima Madurai Black" panose="00000A00000000000000" pitchFamily="2" charset="0"/>
              </a:rPr>
              <a:t> </a:t>
            </a:r>
            <a:r>
              <a:rPr lang="en-SG" sz="3600" dirty="0" err="1">
                <a:solidFill>
                  <a:schemeClr val="tx1"/>
                </a:solidFill>
                <a:latin typeface="#9Slide03 AmpleSoft" panose="02000000000000000000" pitchFamily="2" charset="0"/>
                <a:cs typeface="#9Slide03 Arima Madurai Black" panose="00000A00000000000000" pitchFamily="2" charset="0"/>
              </a:rPr>
              <a:t>Vũ</a:t>
            </a:r>
            <a:r>
              <a:rPr lang="en-SG" sz="3600" dirty="0">
                <a:solidFill>
                  <a:schemeClr val="tx1"/>
                </a:solidFill>
                <a:latin typeface="#9Slide03 AmpleSoft" panose="02000000000000000000" pitchFamily="2" charset="0"/>
                <a:cs typeface="#9Slide03 Arima Madurai Black" panose="00000A00000000000000" pitchFamily="2" charset="0"/>
              </a:rPr>
              <a:t> N</a:t>
            </a:r>
            <a:r>
              <a:rPr lang="vi-VN" sz="3600" dirty="0">
                <a:solidFill>
                  <a:schemeClr val="tx1"/>
                </a:solidFill>
                <a:latin typeface="#9Slide03 AmpleSoft" panose="02000000000000000000" pitchFamily="2" charset="0"/>
                <a:cs typeface="#9Slide03 Arima Madurai Black" panose="00000A00000000000000" pitchFamily="2" charset="0"/>
              </a:rPr>
              <a:t>ư</a:t>
            </a:r>
            <a:r>
              <a:rPr lang="en-SG" sz="3600" dirty="0" err="1">
                <a:solidFill>
                  <a:schemeClr val="tx1"/>
                </a:solidFill>
                <a:latin typeface="#9Slide03 AmpleSoft" panose="02000000000000000000" pitchFamily="2" charset="0"/>
                <a:cs typeface="#9Slide03 Arima Madurai Black" panose="00000A00000000000000" pitchFamily="2" charset="0"/>
              </a:rPr>
              <a:t>ơng</a:t>
            </a:r>
            <a:endParaRPr lang="en-SG" sz="3600" dirty="0">
              <a:solidFill>
                <a:schemeClr val="tx1"/>
              </a:solidFill>
              <a:latin typeface="#9Slide03 AmpleSoft" panose="02000000000000000000" pitchFamily="2" charset="0"/>
              <a:cs typeface="#9Slide03 Arima Madurai Black" panose="00000A00000000000000" pitchFamily="2" charset="0"/>
            </a:endParaRPr>
          </a:p>
        </p:txBody>
      </p:sp>
      <p:sp>
        <p:nvSpPr>
          <p:cNvPr id="11" name="Rectangle: Rounded Corners 10">
            <a:extLst>
              <a:ext uri="{FF2B5EF4-FFF2-40B4-BE49-F238E27FC236}">
                <a16:creationId xmlns:a16="http://schemas.microsoft.com/office/drawing/2014/main" id="{DCDCB04A-1800-4E85-90D1-F3C43D0FE816}"/>
              </a:ext>
            </a:extLst>
          </p:cNvPr>
          <p:cNvSpPr/>
          <p:nvPr/>
        </p:nvSpPr>
        <p:spPr>
          <a:xfrm>
            <a:off x="4475543" y="3264061"/>
            <a:ext cx="3240911" cy="2939968"/>
          </a:xfrm>
          <a:custGeom>
            <a:avLst/>
            <a:gdLst>
              <a:gd name="connsiteX0" fmla="*/ 0 w 3240911"/>
              <a:gd name="connsiteY0" fmla="*/ 490004 h 2939968"/>
              <a:gd name="connsiteX1" fmla="*/ 490004 w 3240911"/>
              <a:gd name="connsiteY1" fmla="*/ 0 h 2939968"/>
              <a:gd name="connsiteX2" fmla="*/ 1100448 w 3240911"/>
              <a:gd name="connsiteY2" fmla="*/ 0 h 2939968"/>
              <a:gd name="connsiteX3" fmla="*/ 1620456 w 3240911"/>
              <a:gd name="connsiteY3" fmla="*/ 0 h 2939968"/>
              <a:gd name="connsiteX4" fmla="*/ 2117854 w 3240911"/>
              <a:gd name="connsiteY4" fmla="*/ 0 h 2939968"/>
              <a:gd name="connsiteX5" fmla="*/ 2750907 w 3240911"/>
              <a:gd name="connsiteY5" fmla="*/ 0 h 2939968"/>
              <a:gd name="connsiteX6" fmla="*/ 3240911 w 3240911"/>
              <a:gd name="connsiteY6" fmla="*/ 490004 h 2939968"/>
              <a:gd name="connsiteX7" fmla="*/ 3240911 w 3240911"/>
              <a:gd name="connsiteY7" fmla="*/ 1123724 h 2939968"/>
              <a:gd name="connsiteX8" fmla="*/ 3240911 w 3240911"/>
              <a:gd name="connsiteY8" fmla="*/ 1737845 h 2939968"/>
              <a:gd name="connsiteX9" fmla="*/ 3240911 w 3240911"/>
              <a:gd name="connsiteY9" fmla="*/ 2449964 h 2939968"/>
              <a:gd name="connsiteX10" fmla="*/ 2750907 w 3240911"/>
              <a:gd name="connsiteY10" fmla="*/ 2939968 h 2939968"/>
              <a:gd name="connsiteX11" fmla="*/ 2140463 w 3240911"/>
              <a:gd name="connsiteY11" fmla="*/ 2939968 h 2939968"/>
              <a:gd name="connsiteX12" fmla="*/ 1530019 w 3240911"/>
              <a:gd name="connsiteY12" fmla="*/ 2939968 h 2939968"/>
              <a:gd name="connsiteX13" fmla="*/ 490004 w 3240911"/>
              <a:gd name="connsiteY13" fmla="*/ 2939968 h 2939968"/>
              <a:gd name="connsiteX14" fmla="*/ 0 w 3240911"/>
              <a:gd name="connsiteY14" fmla="*/ 2449964 h 2939968"/>
              <a:gd name="connsiteX15" fmla="*/ 0 w 3240911"/>
              <a:gd name="connsiteY15" fmla="*/ 1796644 h 2939968"/>
              <a:gd name="connsiteX16" fmla="*/ 0 w 3240911"/>
              <a:gd name="connsiteY16" fmla="*/ 1143324 h 2939968"/>
              <a:gd name="connsiteX17" fmla="*/ 0 w 3240911"/>
              <a:gd name="connsiteY17" fmla="*/ 490004 h 293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0911" h="2939968" fill="none" extrusionOk="0">
                <a:moveTo>
                  <a:pt x="0" y="490004"/>
                </a:moveTo>
                <a:cubicBezTo>
                  <a:pt x="-28321" y="230620"/>
                  <a:pt x="283763" y="-7034"/>
                  <a:pt x="490004" y="0"/>
                </a:cubicBezTo>
                <a:cubicBezTo>
                  <a:pt x="749693" y="28799"/>
                  <a:pt x="796778" y="19855"/>
                  <a:pt x="1100448" y="0"/>
                </a:cubicBezTo>
                <a:cubicBezTo>
                  <a:pt x="1404118" y="-19855"/>
                  <a:pt x="1483424" y="23213"/>
                  <a:pt x="1620456" y="0"/>
                </a:cubicBezTo>
                <a:cubicBezTo>
                  <a:pt x="1757488" y="-23213"/>
                  <a:pt x="1920029" y="605"/>
                  <a:pt x="2117854" y="0"/>
                </a:cubicBezTo>
                <a:cubicBezTo>
                  <a:pt x="2315679" y="-605"/>
                  <a:pt x="2557946" y="-1197"/>
                  <a:pt x="2750907" y="0"/>
                </a:cubicBezTo>
                <a:cubicBezTo>
                  <a:pt x="3000999" y="42845"/>
                  <a:pt x="3220147" y="206451"/>
                  <a:pt x="3240911" y="490004"/>
                </a:cubicBezTo>
                <a:cubicBezTo>
                  <a:pt x="3210070" y="690610"/>
                  <a:pt x="3235184" y="948413"/>
                  <a:pt x="3240911" y="1123724"/>
                </a:cubicBezTo>
                <a:cubicBezTo>
                  <a:pt x="3246638" y="1299035"/>
                  <a:pt x="3211648" y="1522429"/>
                  <a:pt x="3240911" y="1737845"/>
                </a:cubicBezTo>
                <a:cubicBezTo>
                  <a:pt x="3270174" y="1953261"/>
                  <a:pt x="3274406" y="2212783"/>
                  <a:pt x="3240911" y="2449964"/>
                </a:cubicBezTo>
                <a:cubicBezTo>
                  <a:pt x="3263296" y="2713269"/>
                  <a:pt x="2993318" y="2982559"/>
                  <a:pt x="2750907" y="2939968"/>
                </a:cubicBezTo>
                <a:cubicBezTo>
                  <a:pt x="2578647" y="2949732"/>
                  <a:pt x="2424143" y="2927182"/>
                  <a:pt x="2140463" y="2939968"/>
                </a:cubicBezTo>
                <a:cubicBezTo>
                  <a:pt x="1856783" y="2952754"/>
                  <a:pt x="1721125" y="2949120"/>
                  <a:pt x="1530019" y="2939968"/>
                </a:cubicBezTo>
                <a:cubicBezTo>
                  <a:pt x="1338913" y="2930816"/>
                  <a:pt x="933409" y="2952245"/>
                  <a:pt x="490004" y="2939968"/>
                </a:cubicBezTo>
                <a:cubicBezTo>
                  <a:pt x="267936" y="2925925"/>
                  <a:pt x="2339" y="2755990"/>
                  <a:pt x="0" y="2449964"/>
                </a:cubicBezTo>
                <a:cubicBezTo>
                  <a:pt x="-26834" y="2133528"/>
                  <a:pt x="20051" y="2026903"/>
                  <a:pt x="0" y="1796644"/>
                </a:cubicBezTo>
                <a:cubicBezTo>
                  <a:pt x="-20051" y="1566385"/>
                  <a:pt x="-7803" y="1398607"/>
                  <a:pt x="0" y="1143324"/>
                </a:cubicBezTo>
                <a:cubicBezTo>
                  <a:pt x="7803" y="888041"/>
                  <a:pt x="-21571" y="671303"/>
                  <a:pt x="0" y="490004"/>
                </a:cubicBezTo>
                <a:close/>
              </a:path>
              <a:path w="3240911" h="2939968" stroke="0" extrusionOk="0">
                <a:moveTo>
                  <a:pt x="0" y="490004"/>
                </a:moveTo>
                <a:cubicBezTo>
                  <a:pt x="-21483" y="193123"/>
                  <a:pt x="175167" y="-15277"/>
                  <a:pt x="490004" y="0"/>
                </a:cubicBezTo>
                <a:cubicBezTo>
                  <a:pt x="600569" y="6427"/>
                  <a:pt x="854848" y="-23521"/>
                  <a:pt x="1010012" y="0"/>
                </a:cubicBezTo>
                <a:cubicBezTo>
                  <a:pt x="1165176" y="23521"/>
                  <a:pt x="1342624" y="16584"/>
                  <a:pt x="1552628" y="0"/>
                </a:cubicBezTo>
                <a:cubicBezTo>
                  <a:pt x="1762632" y="-16584"/>
                  <a:pt x="1938858" y="7073"/>
                  <a:pt x="2072636" y="0"/>
                </a:cubicBezTo>
                <a:cubicBezTo>
                  <a:pt x="2206414" y="-7073"/>
                  <a:pt x="2473638" y="24783"/>
                  <a:pt x="2750907" y="0"/>
                </a:cubicBezTo>
                <a:cubicBezTo>
                  <a:pt x="3035030" y="47327"/>
                  <a:pt x="3271683" y="277172"/>
                  <a:pt x="3240911" y="490004"/>
                </a:cubicBezTo>
                <a:cubicBezTo>
                  <a:pt x="3251185" y="747687"/>
                  <a:pt x="3213818" y="866578"/>
                  <a:pt x="3240911" y="1084525"/>
                </a:cubicBezTo>
                <a:cubicBezTo>
                  <a:pt x="3268004" y="1302472"/>
                  <a:pt x="3240785" y="1586927"/>
                  <a:pt x="3240911" y="1757445"/>
                </a:cubicBezTo>
                <a:cubicBezTo>
                  <a:pt x="3241037" y="1927963"/>
                  <a:pt x="3248442" y="2151931"/>
                  <a:pt x="3240911" y="2449964"/>
                </a:cubicBezTo>
                <a:cubicBezTo>
                  <a:pt x="3235540" y="2726518"/>
                  <a:pt x="3021759" y="2922730"/>
                  <a:pt x="2750907" y="2939968"/>
                </a:cubicBezTo>
                <a:cubicBezTo>
                  <a:pt x="2583443" y="2917898"/>
                  <a:pt x="2331300" y="2919114"/>
                  <a:pt x="2140463" y="2939968"/>
                </a:cubicBezTo>
                <a:cubicBezTo>
                  <a:pt x="1949626" y="2960822"/>
                  <a:pt x="1750287" y="2963308"/>
                  <a:pt x="1552628" y="2939968"/>
                </a:cubicBezTo>
                <a:cubicBezTo>
                  <a:pt x="1354970" y="2916628"/>
                  <a:pt x="846262" y="2952653"/>
                  <a:pt x="490004" y="2939968"/>
                </a:cubicBezTo>
                <a:cubicBezTo>
                  <a:pt x="257620" y="2890724"/>
                  <a:pt x="-4846" y="2692114"/>
                  <a:pt x="0" y="2449964"/>
                </a:cubicBezTo>
                <a:cubicBezTo>
                  <a:pt x="30082" y="2286440"/>
                  <a:pt x="31208" y="1997400"/>
                  <a:pt x="0" y="1796644"/>
                </a:cubicBezTo>
                <a:cubicBezTo>
                  <a:pt x="-31208" y="1595888"/>
                  <a:pt x="-18147" y="1296114"/>
                  <a:pt x="0" y="1104125"/>
                </a:cubicBezTo>
                <a:cubicBezTo>
                  <a:pt x="18147" y="912136"/>
                  <a:pt x="15167" y="613790"/>
                  <a:pt x="0" y="490004"/>
                </a:cubicBezTo>
                <a:close/>
              </a:path>
            </a:pathLst>
          </a:custGeom>
          <a:solidFill>
            <a:srgbClr val="FDF3ED"/>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n-US" sz="1500" dirty="0">
              <a:solidFill>
                <a:schemeClr val="tx1"/>
              </a:solidFill>
              <a:latin typeface="#9Slide03 AmpleSoft" panose="02000000000000000000" pitchFamily="2" charset="0"/>
              <a:cs typeface="#9Slide03 Arima Madurai Black" panose="00000A00000000000000" pitchFamily="2" charset="0"/>
            </a:endParaRPr>
          </a:p>
          <a:p>
            <a:pPr algn="just"/>
            <a:r>
              <a:rPr lang="en-US" sz="3600" dirty="0" err="1">
                <a:solidFill>
                  <a:schemeClr val="tx1"/>
                </a:solidFill>
                <a:latin typeface="#9Slide03 AmpleSoft" panose="02000000000000000000" pitchFamily="2" charset="0"/>
                <a:cs typeface="#9Slide03 Arima Madurai Black" panose="00000A00000000000000" pitchFamily="2" charset="0"/>
              </a:rPr>
              <a:t>Cách</a:t>
            </a:r>
            <a:r>
              <a:rPr lang="en-US" sz="3600" dirty="0">
                <a:solidFill>
                  <a:schemeClr val="tx1"/>
                </a:solidFill>
                <a:latin typeface="#9Slide03 AmpleSoft" panose="02000000000000000000" pitchFamily="2" charset="0"/>
                <a:cs typeface="#9Slide03 Arima Madurai Black" panose="00000A00000000000000" pitchFamily="2" charset="0"/>
              </a:rPr>
              <a:t> </a:t>
            </a:r>
            <a:r>
              <a:rPr lang="en-US" sz="3600" dirty="0" err="1">
                <a:solidFill>
                  <a:schemeClr val="tx1"/>
                </a:solidFill>
                <a:latin typeface="#9Slide03 AmpleSoft" panose="02000000000000000000" pitchFamily="2" charset="0"/>
                <a:cs typeface="#9Slide03 Arima Madurai Black" panose="00000A00000000000000" pitchFamily="2" charset="0"/>
              </a:rPr>
              <a:t>giải</a:t>
            </a:r>
            <a:r>
              <a:rPr lang="en-US" sz="3600" dirty="0">
                <a:solidFill>
                  <a:schemeClr val="tx1"/>
                </a:solidFill>
                <a:latin typeface="#9Slide03 AmpleSoft" panose="02000000000000000000" pitchFamily="2" charset="0"/>
                <a:cs typeface="#9Slide03 Arima Madurai Black" panose="00000A00000000000000" pitchFamily="2" charset="0"/>
              </a:rPr>
              <a:t> </a:t>
            </a:r>
            <a:r>
              <a:rPr lang="en-US" sz="3600" dirty="0" err="1">
                <a:solidFill>
                  <a:schemeClr val="tx1"/>
                </a:solidFill>
                <a:latin typeface="#9Slide03 AmpleSoft" panose="02000000000000000000" pitchFamily="2" charset="0"/>
                <a:cs typeface="#9Slide03 Arima Madurai Black" panose="00000A00000000000000" pitchFamily="2" charset="0"/>
              </a:rPr>
              <a:t>quyết</a:t>
            </a:r>
            <a:r>
              <a:rPr lang="en-US" sz="3600" dirty="0">
                <a:solidFill>
                  <a:schemeClr val="tx1"/>
                </a:solidFill>
                <a:latin typeface="#9Slide03 AmpleSoft" panose="02000000000000000000" pitchFamily="2" charset="0"/>
                <a:cs typeface="#9Slide03 Arima Madurai Black" panose="00000A00000000000000" pitchFamily="2" charset="0"/>
              </a:rPr>
              <a:t> </a:t>
            </a:r>
            <a:r>
              <a:rPr lang="en-US" sz="3600" dirty="0" err="1">
                <a:solidFill>
                  <a:schemeClr val="tx1"/>
                </a:solidFill>
                <a:latin typeface="#9Slide03 AmpleSoft" panose="02000000000000000000" pitchFamily="2" charset="0"/>
                <a:cs typeface="#9Slide03 Arima Madurai Black" panose="00000A00000000000000" pitchFamily="2" charset="0"/>
              </a:rPr>
              <a:t>khác</a:t>
            </a:r>
            <a:r>
              <a:rPr lang="en-US" sz="3600" dirty="0">
                <a:solidFill>
                  <a:schemeClr val="tx1"/>
                </a:solidFill>
                <a:latin typeface="#9Slide03 AmpleSoft" panose="02000000000000000000" pitchFamily="2" charset="0"/>
                <a:cs typeface="#9Slide03 Arima Madurai Black" panose="00000A00000000000000" pitchFamily="2" charset="0"/>
              </a:rPr>
              <a:t> </a:t>
            </a:r>
            <a:r>
              <a:rPr lang="en-US" sz="3600" dirty="0" err="1">
                <a:solidFill>
                  <a:schemeClr val="tx1"/>
                </a:solidFill>
                <a:latin typeface="#9Slide03 AmpleSoft" panose="02000000000000000000" pitchFamily="2" charset="0"/>
                <a:cs typeface="#9Slide03 Arima Madurai Black" panose="00000A00000000000000" pitchFamily="2" charset="0"/>
              </a:rPr>
              <a:t>ngoài</a:t>
            </a:r>
            <a:r>
              <a:rPr lang="en-US" sz="3600" dirty="0">
                <a:solidFill>
                  <a:schemeClr val="tx1"/>
                </a:solidFill>
                <a:latin typeface="#9Slide03 AmpleSoft" panose="02000000000000000000" pitchFamily="2" charset="0"/>
                <a:cs typeface="#9Slide03 Arima Madurai Black" panose="00000A00000000000000" pitchFamily="2" charset="0"/>
              </a:rPr>
              <a:t> </a:t>
            </a:r>
            <a:r>
              <a:rPr lang="en-US" sz="3600" dirty="0" err="1">
                <a:solidFill>
                  <a:schemeClr val="tx1"/>
                </a:solidFill>
                <a:latin typeface="#9Slide03 AmpleSoft" panose="02000000000000000000" pitchFamily="2" charset="0"/>
                <a:cs typeface="#9Slide03 Arima Madurai Black" panose="00000A00000000000000" pitchFamily="2" charset="0"/>
              </a:rPr>
              <a:t>tự</a:t>
            </a:r>
            <a:r>
              <a:rPr lang="en-US" sz="3600" dirty="0">
                <a:solidFill>
                  <a:schemeClr val="tx1"/>
                </a:solidFill>
                <a:latin typeface="#9Slide03 AmpleSoft" panose="02000000000000000000" pitchFamily="2" charset="0"/>
                <a:cs typeface="#9Slide03 Arima Madurai Black" panose="00000A00000000000000" pitchFamily="2" charset="0"/>
              </a:rPr>
              <a:t> </a:t>
            </a:r>
            <a:r>
              <a:rPr lang="en-US" sz="3600" dirty="0" err="1">
                <a:solidFill>
                  <a:schemeClr val="tx1"/>
                </a:solidFill>
                <a:latin typeface="#9Slide03 AmpleSoft" panose="02000000000000000000" pitchFamily="2" charset="0"/>
                <a:cs typeface="#9Slide03 Arima Madurai Black" panose="00000A00000000000000" pitchFamily="2" charset="0"/>
              </a:rPr>
              <a:t>tử</a:t>
            </a:r>
            <a:r>
              <a:rPr lang="en-US" sz="3600" dirty="0">
                <a:solidFill>
                  <a:schemeClr val="tx1"/>
                </a:solidFill>
                <a:latin typeface="#9Slide03 AmpleSoft" panose="02000000000000000000" pitchFamily="2" charset="0"/>
                <a:cs typeface="#9Slide03 Arima Madurai Black" panose="00000A00000000000000" pitchFamily="2" charset="0"/>
              </a:rPr>
              <a:t> </a:t>
            </a:r>
            <a:r>
              <a:rPr lang="en-US" sz="3600" dirty="0" err="1">
                <a:solidFill>
                  <a:schemeClr val="tx1"/>
                </a:solidFill>
                <a:latin typeface="#9Slide03 AmpleSoft" panose="02000000000000000000" pitchFamily="2" charset="0"/>
                <a:cs typeface="#9Slide03 Arima Madurai Black" panose="00000A00000000000000" pitchFamily="2" charset="0"/>
              </a:rPr>
              <a:t>cho</a:t>
            </a:r>
            <a:r>
              <a:rPr lang="en-US" sz="3600" dirty="0">
                <a:solidFill>
                  <a:schemeClr val="tx1"/>
                </a:solidFill>
                <a:latin typeface="#9Slide03 AmpleSoft" panose="02000000000000000000" pitchFamily="2" charset="0"/>
                <a:cs typeface="#9Slide03 Arima Madurai Black" panose="00000A00000000000000" pitchFamily="2" charset="0"/>
              </a:rPr>
              <a:t> </a:t>
            </a:r>
            <a:r>
              <a:rPr lang="en-US" sz="3600" dirty="0" err="1">
                <a:solidFill>
                  <a:schemeClr val="tx1"/>
                </a:solidFill>
                <a:latin typeface="#9Slide03 AmpleSoft" panose="02000000000000000000" pitchFamily="2" charset="0"/>
                <a:cs typeface="#9Slide03 Arima Madurai Black" panose="00000A00000000000000" pitchFamily="2" charset="0"/>
              </a:rPr>
              <a:t>Vũ</a:t>
            </a:r>
            <a:r>
              <a:rPr lang="en-US" sz="3600" dirty="0">
                <a:solidFill>
                  <a:schemeClr val="tx1"/>
                </a:solidFill>
                <a:latin typeface="#9Slide03 AmpleSoft" panose="02000000000000000000" pitchFamily="2" charset="0"/>
                <a:cs typeface="#9Slide03 Arima Madurai Black" panose="00000A00000000000000" pitchFamily="2" charset="0"/>
              </a:rPr>
              <a:t> </a:t>
            </a:r>
            <a:r>
              <a:rPr lang="en-US" sz="3600" dirty="0" err="1">
                <a:solidFill>
                  <a:schemeClr val="tx1"/>
                </a:solidFill>
                <a:latin typeface="#9Slide03 AmpleSoft" panose="02000000000000000000" pitchFamily="2" charset="0"/>
                <a:cs typeface="#9Slide03 Arima Madurai Black" panose="00000A00000000000000" pitchFamily="2" charset="0"/>
              </a:rPr>
              <a:t>Nương</a:t>
            </a:r>
            <a:r>
              <a:rPr lang="en-US" sz="3600" dirty="0">
                <a:solidFill>
                  <a:schemeClr val="tx1"/>
                </a:solidFill>
                <a:latin typeface="#9Slide03 AmpleSoft" panose="02000000000000000000" pitchFamily="2" charset="0"/>
                <a:cs typeface="#9Slide03 Arima Madurai Black" panose="00000A00000000000000" pitchFamily="2" charset="0"/>
              </a:rPr>
              <a:t> </a:t>
            </a:r>
            <a:endParaRPr lang="en-SG" sz="3600" dirty="0">
              <a:solidFill>
                <a:schemeClr val="tx1"/>
              </a:solidFill>
              <a:latin typeface="#9Slide03 AmpleSoft" panose="02000000000000000000" pitchFamily="2" charset="0"/>
              <a:cs typeface="#9Slide03 Arima Madurai Black" panose="00000A00000000000000" pitchFamily="2" charset="0"/>
            </a:endParaRPr>
          </a:p>
        </p:txBody>
      </p:sp>
      <p:sp>
        <p:nvSpPr>
          <p:cNvPr id="12" name="Rectangle: Rounded Corners 11">
            <a:extLst>
              <a:ext uri="{FF2B5EF4-FFF2-40B4-BE49-F238E27FC236}">
                <a16:creationId xmlns:a16="http://schemas.microsoft.com/office/drawing/2014/main" id="{A063092D-7255-4B59-9609-6BBE4E5C57F9}"/>
              </a:ext>
            </a:extLst>
          </p:cNvPr>
          <p:cNvSpPr/>
          <p:nvPr/>
        </p:nvSpPr>
        <p:spPr>
          <a:xfrm>
            <a:off x="8187158" y="3264060"/>
            <a:ext cx="3240912" cy="2939967"/>
          </a:xfrm>
          <a:custGeom>
            <a:avLst/>
            <a:gdLst>
              <a:gd name="connsiteX0" fmla="*/ 0 w 3240912"/>
              <a:gd name="connsiteY0" fmla="*/ 490004 h 2939967"/>
              <a:gd name="connsiteX1" fmla="*/ 490004 w 3240912"/>
              <a:gd name="connsiteY1" fmla="*/ 0 h 2939967"/>
              <a:gd name="connsiteX2" fmla="*/ 1100448 w 3240912"/>
              <a:gd name="connsiteY2" fmla="*/ 0 h 2939967"/>
              <a:gd name="connsiteX3" fmla="*/ 1620456 w 3240912"/>
              <a:gd name="connsiteY3" fmla="*/ 0 h 2939967"/>
              <a:gd name="connsiteX4" fmla="*/ 2117855 w 3240912"/>
              <a:gd name="connsiteY4" fmla="*/ 0 h 2939967"/>
              <a:gd name="connsiteX5" fmla="*/ 2750908 w 3240912"/>
              <a:gd name="connsiteY5" fmla="*/ 0 h 2939967"/>
              <a:gd name="connsiteX6" fmla="*/ 3240912 w 3240912"/>
              <a:gd name="connsiteY6" fmla="*/ 490004 h 2939967"/>
              <a:gd name="connsiteX7" fmla="*/ 3240912 w 3240912"/>
              <a:gd name="connsiteY7" fmla="*/ 1123724 h 2939967"/>
              <a:gd name="connsiteX8" fmla="*/ 3240912 w 3240912"/>
              <a:gd name="connsiteY8" fmla="*/ 1737845 h 2939967"/>
              <a:gd name="connsiteX9" fmla="*/ 3240912 w 3240912"/>
              <a:gd name="connsiteY9" fmla="*/ 2449963 h 2939967"/>
              <a:gd name="connsiteX10" fmla="*/ 2750908 w 3240912"/>
              <a:gd name="connsiteY10" fmla="*/ 2939967 h 2939967"/>
              <a:gd name="connsiteX11" fmla="*/ 2140464 w 3240912"/>
              <a:gd name="connsiteY11" fmla="*/ 2939967 h 2939967"/>
              <a:gd name="connsiteX12" fmla="*/ 1530020 w 3240912"/>
              <a:gd name="connsiteY12" fmla="*/ 2939967 h 2939967"/>
              <a:gd name="connsiteX13" fmla="*/ 490004 w 3240912"/>
              <a:gd name="connsiteY13" fmla="*/ 2939967 h 2939967"/>
              <a:gd name="connsiteX14" fmla="*/ 0 w 3240912"/>
              <a:gd name="connsiteY14" fmla="*/ 2449963 h 2939967"/>
              <a:gd name="connsiteX15" fmla="*/ 0 w 3240912"/>
              <a:gd name="connsiteY15" fmla="*/ 1796643 h 2939967"/>
              <a:gd name="connsiteX16" fmla="*/ 0 w 3240912"/>
              <a:gd name="connsiteY16" fmla="*/ 1143324 h 2939967"/>
              <a:gd name="connsiteX17" fmla="*/ 0 w 3240912"/>
              <a:gd name="connsiteY17" fmla="*/ 490004 h 29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0912" h="2939967" fill="none" extrusionOk="0">
                <a:moveTo>
                  <a:pt x="0" y="490004"/>
                </a:moveTo>
                <a:cubicBezTo>
                  <a:pt x="-28321" y="230620"/>
                  <a:pt x="283763" y="-7034"/>
                  <a:pt x="490004" y="0"/>
                </a:cubicBezTo>
                <a:cubicBezTo>
                  <a:pt x="749693" y="28799"/>
                  <a:pt x="796778" y="19855"/>
                  <a:pt x="1100448" y="0"/>
                </a:cubicBezTo>
                <a:cubicBezTo>
                  <a:pt x="1404118" y="-19855"/>
                  <a:pt x="1483424" y="23213"/>
                  <a:pt x="1620456" y="0"/>
                </a:cubicBezTo>
                <a:cubicBezTo>
                  <a:pt x="1757488" y="-23213"/>
                  <a:pt x="1918993" y="-5436"/>
                  <a:pt x="2117855" y="0"/>
                </a:cubicBezTo>
                <a:cubicBezTo>
                  <a:pt x="2316717" y="5436"/>
                  <a:pt x="2557947" y="-1197"/>
                  <a:pt x="2750908" y="0"/>
                </a:cubicBezTo>
                <a:cubicBezTo>
                  <a:pt x="3001000" y="42845"/>
                  <a:pt x="3220148" y="206451"/>
                  <a:pt x="3240912" y="490004"/>
                </a:cubicBezTo>
                <a:cubicBezTo>
                  <a:pt x="3210071" y="690610"/>
                  <a:pt x="3235185" y="948413"/>
                  <a:pt x="3240912" y="1123724"/>
                </a:cubicBezTo>
                <a:cubicBezTo>
                  <a:pt x="3246639" y="1299035"/>
                  <a:pt x="3211649" y="1522429"/>
                  <a:pt x="3240912" y="1737845"/>
                </a:cubicBezTo>
                <a:cubicBezTo>
                  <a:pt x="3270175" y="1953261"/>
                  <a:pt x="3270270" y="2217317"/>
                  <a:pt x="3240912" y="2449963"/>
                </a:cubicBezTo>
                <a:cubicBezTo>
                  <a:pt x="3263297" y="2713268"/>
                  <a:pt x="2993319" y="2982558"/>
                  <a:pt x="2750908" y="2939967"/>
                </a:cubicBezTo>
                <a:cubicBezTo>
                  <a:pt x="2578648" y="2949731"/>
                  <a:pt x="2424144" y="2927181"/>
                  <a:pt x="2140464" y="2939967"/>
                </a:cubicBezTo>
                <a:cubicBezTo>
                  <a:pt x="1856784" y="2952753"/>
                  <a:pt x="1721126" y="2949119"/>
                  <a:pt x="1530020" y="2939967"/>
                </a:cubicBezTo>
                <a:cubicBezTo>
                  <a:pt x="1338914" y="2930815"/>
                  <a:pt x="936903" y="2956152"/>
                  <a:pt x="490004" y="2939967"/>
                </a:cubicBezTo>
                <a:cubicBezTo>
                  <a:pt x="267936" y="2925924"/>
                  <a:pt x="2339" y="2755989"/>
                  <a:pt x="0" y="2449963"/>
                </a:cubicBezTo>
                <a:cubicBezTo>
                  <a:pt x="-26834" y="2133527"/>
                  <a:pt x="20051" y="2026902"/>
                  <a:pt x="0" y="1796643"/>
                </a:cubicBezTo>
                <a:cubicBezTo>
                  <a:pt x="-20051" y="1566384"/>
                  <a:pt x="-1239" y="1396389"/>
                  <a:pt x="0" y="1143324"/>
                </a:cubicBezTo>
                <a:cubicBezTo>
                  <a:pt x="1239" y="890259"/>
                  <a:pt x="-21571" y="671303"/>
                  <a:pt x="0" y="490004"/>
                </a:cubicBezTo>
                <a:close/>
              </a:path>
              <a:path w="3240912" h="2939967" stroke="0" extrusionOk="0">
                <a:moveTo>
                  <a:pt x="0" y="490004"/>
                </a:moveTo>
                <a:cubicBezTo>
                  <a:pt x="-21483" y="193123"/>
                  <a:pt x="175167" y="-15277"/>
                  <a:pt x="490004" y="0"/>
                </a:cubicBezTo>
                <a:cubicBezTo>
                  <a:pt x="600569" y="6427"/>
                  <a:pt x="854848" y="-23521"/>
                  <a:pt x="1010012" y="0"/>
                </a:cubicBezTo>
                <a:cubicBezTo>
                  <a:pt x="1165176" y="23521"/>
                  <a:pt x="1340776" y="15654"/>
                  <a:pt x="1552629" y="0"/>
                </a:cubicBezTo>
                <a:cubicBezTo>
                  <a:pt x="1764482" y="-15654"/>
                  <a:pt x="1938859" y="7073"/>
                  <a:pt x="2072637" y="0"/>
                </a:cubicBezTo>
                <a:cubicBezTo>
                  <a:pt x="2206415" y="-7073"/>
                  <a:pt x="2473639" y="24783"/>
                  <a:pt x="2750908" y="0"/>
                </a:cubicBezTo>
                <a:cubicBezTo>
                  <a:pt x="3035031" y="47327"/>
                  <a:pt x="3271684" y="277172"/>
                  <a:pt x="3240912" y="490004"/>
                </a:cubicBezTo>
                <a:cubicBezTo>
                  <a:pt x="3251186" y="747687"/>
                  <a:pt x="3213819" y="866578"/>
                  <a:pt x="3240912" y="1084525"/>
                </a:cubicBezTo>
                <a:cubicBezTo>
                  <a:pt x="3268005" y="1302472"/>
                  <a:pt x="3235276" y="1592820"/>
                  <a:pt x="3240912" y="1757444"/>
                </a:cubicBezTo>
                <a:cubicBezTo>
                  <a:pt x="3246548" y="1922068"/>
                  <a:pt x="3248443" y="2151930"/>
                  <a:pt x="3240912" y="2449963"/>
                </a:cubicBezTo>
                <a:cubicBezTo>
                  <a:pt x="3235541" y="2726517"/>
                  <a:pt x="3021760" y="2922729"/>
                  <a:pt x="2750908" y="2939967"/>
                </a:cubicBezTo>
                <a:cubicBezTo>
                  <a:pt x="2583444" y="2917897"/>
                  <a:pt x="2331301" y="2919113"/>
                  <a:pt x="2140464" y="2939967"/>
                </a:cubicBezTo>
                <a:cubicBezTo>
                  <a:pt x="1949627" y="2960821"/>
                  <a:pt x="1750288" y="2963307"/>
                  <a:pt x="1552629" y="2939967"/>
                </a:cubicBezTo>
                <a:cubicBezTo>
                  <a:pt x="1354971" y="2916627"/>
                  <a:pt x="846843" y="2953668"/>
                  <a:pt x="490004" y="2939967"/>
                </a:cubicBezTo>
                <a:cubicBezTo>
                  <a:pt x="257620" y="2890723"/>
                  <a:pt x="-4846" y="2692113"/>
                  <a:pt x="0" y="2449963"/>
                </a:cubicBezTo>
                <a:cubicBezTo>
                  <a:pt x="30082" y="2286439"/>
                  <a:pt x="31208" y="1997399"/>
                  <a:pt x="0" y="1796643"/>
                </a:cubicBezTo>
                <a:cubicBezTo>
                  <a:pt x="-31208" y="1595887"/>
                  <a:pt x="-18147" y="1296113"/>
                  <a:pt x="0" y="1104124"/>
                </a:cubicBezTo>
                <a:cubicBezTo>
                  <a:pt x="18147" y="912135"/>
                  <a:pt x="21034" y="613483"/>
                  <a:pt x="0" y="490004"/>
                </a:cubicBezTo>
                <a:close/>
              </a:path>
            </a:pathLst>
          </a:custGeom>
          <a:solidFill>
            <a:srgbClr val="FDF3ED"/>
          </a:solidFill>
          <a:ln>
            <a:extLst>
              <a:ext uri="{C807C97D-BFC1-408E-A445-0C87EB9F89A2}">
                <ask:lineSketchStyleProps xmlns="" xmlns:ask="http://schemas.microsoft.com/office/drawing/2018/sketchyshapes" sd="12805695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n-US" sz="1500" spc="-110" dirty="0">
              <a:solidFill>
                <a:schemeClr val="tx1"/>
              </a:solidFill>
              <a:latin typeface="#9Slide03 AmpleSoft" panose="02000000000000000000" pitchFamily="2" charset="0"/>
              <a:cs typeface="SimSun-ExtB" panose="02010609060101010101" pitchFamily="49" charset="-122"/>
            </a:endParaRPr>
          </a:p>
          <a:p>
            <a:pPr algn="just"/>
            <a:r>
              <a:rPr lang="vi-VN" sz="3600" spc="-110" dirty="0">
                <a:solidFill>
                  <a:schemeClr val="tx1"/>
                </a:solidFill>
                <a:latin typeface="#9Slide03 AmpleSoft" panose="02000000000000000000" pitchFamily="2" charset="0"/>
                <a:cs typeface="SimSun-ExtB" panose="02010609060101010101" pitchFamily="49" charset="-122"/>
              </a:rPr>
              <a:t>V</a:t>
            </a:r>
            <a:r>
              <a:rPr lang="vi-VN" sz="3600" dirty="0">
                <a:solidFill>
                  <a:schemeClr val="tx1"/>
                </a:solidFill>
                <a:latin typeface="#9Slide03 AmpleSoft" panose="02000000000000000000" pitchFamily="2" charset="0"/>
                <a:cs typeface="SimSun-ExtB" panose="02010609060101010101" pitchFamily="49" charset="-122"/>
              </a:rPr>
              <a:t>ị</a:t>
            </a:r>
            <a:r>
              <a:rPr lang="vi-VN" sz="3600" spc="-290" dirty="0">
                <a:solidFill>
                  <a:schemeClr val="tx1"/>
                </a:solidFill>
                <a:latin typeface="#9Slide03 AmpleSoft" panose="02000000000000000000" pitchFamily="2" charset="0"/>
                <a:cs typeface="SimSun-ExtB" panose="02010609060101010101" pitchFamily="49" charset="-122"/>
              </a:rPr>
              <a:t> </a:t>
            </a:r>
            <a:r>
              <a:rPr lang="vi-VN" sz="3600" spc="5" dirty="0">
                <a:solidFill>
                  <a:schemeClr val="tx1"/>
                </a:solidFill>
                <a:latin typeface="#9Slide03 AmpleSoft" panose="02000000000000000000" pitchFamily="2" charset="0"/>
                <a:cs typeface="SimSun-ExtB" panose="02010609060101010101" pitchFamily="49" charset="-122"/>
              </a:rPr>
              <a:t>t</a:t>
            </a:r>
            <a:r>
              <a:rPr lang="vi-VN" sz="3600" spc="-5" dirty="0">
                <a:solidFill>
                  <a:schemeClr val="tx1"/>
                </a:solidFill>
                <a:latin typeface="#9Slide03 AmpleSoft" panose="02000000000000000000" pitchFamily="2" charset="0"/>
                <a:cs typeface="SimSun-ExtB" panose="02010609060101010101" pitchFamily="49" charset="-122"/>
              </a:rPr>
              <a:t>h</a:t>
            </a:r>
            <a:r>
              <a:rPr lang="vi-VN" sz="3600" dirty="0">
                <a:solidFill>
                  <a:schemeClr val="tx1"/>
                </a:solidFill>
                <a:latin typeface="#9Slide03 AmpleSoft" panose="02000000000000000000" pitchFamily="2" charset="0"/>
                <a:cs typeface="SimSun-ExtB" panose="02010609060101010101" pitchFamily="49" charset="-122"/>
              </a:rPr>
              <a:t>ế </a:t>
            </a:r>
            <a:r>
              <a:rPr lang="vi-VN" sz="3600" spc="5" dirty="0">
                <a:solidFill>
                  <a:schemeClr val="tx1"/>
                </a:solidFill>
                <a:latin typeface="#9Slide03 AmpleSoft" panose="02000000000000000000" pitchFamily="2" charset="0"/>
                <a:cs typeface="SimSun-ExtB" panose="02010609060101010101" pitchFamily="49" charset="-122"/>
              </a:rPr>
              <a:t>c</a:t>
            </a:r>
            <a:r>
              <a:rPr lang="vi-VN" sz="3600" dirty="0">
                <a:solidFill>
                  <a:schemeClr val="tx1"/>
                </a:solidFill>
                <a:latin typeface="#9Slide03 AmpleSoft" panose="02000000000000000000" pitchFamily="2" charset="0"/>
                <a:cs typeface="SimSun-ExtB" panose="02010609060101010101" pitchFamily="49" charset="-122"/>
              </a:rPr>
              <a:t>ủa</a:t>
            </a:r>
            <a:r>
              <a:rPr lang="vi-VN" sz="3600" spc="-195" dirty="0">
                <a:solidFill>
                  <a:schemeClr val="tx1"/>
                </a:solidFill>
                <a:latin typeface="#9Slide03 AmpleSoft" panose="02000000000000000000" pitchFamily="2" charset="0"/>
                <a:cs typeface="SimSun-ExtB" panose="02010609060101010101" pitchFamily="49" charset="-122"/>
              </a:rPr>
              <a:t> </a:t>
            </a:r>
            <a:r>
              <a:rPr lang="vi-VN" sz="3600" spc="-10" dirty="0">
                <a:solidFill>
                  <a:schemeClr val="tx1"/>
                </a:solidFill>
                <a:latin typeface="#9Slide03 AmpleSoft" panose="02000000000000000000" pitchFamily="2" charset="0"/>
                <a:cs typeface="SimSun-ExtB" panose="02010609060101010101" pitchFamily="49" charset="-122"/>
              </a:rPr>
              <a:t>n</a:t>
            </a:r>
            <a:r>
              <a:rPr lang="vi-VN" sz="3600" dirty="0">
                <a:solidFill>
                  <a:schemeClr val="tx1"/>
                </a:solidFill>
                <a:latin typeface="#9Slide03 AmpleSoft" panose="02000000000000000000" pitchFamily="2" charset="0"/>
                <a:cs typeface="SimSun-ExtB" panose="02010609060101010101" pitchFamily="49" charset="-122"/>
              </a:rPr>
              <a:t>gười</a:t>
            </a:r>
            <a:r>
              <a:rPr lang="vi-VN" sz="3600" spc="-195" dirty="0">
                <a:solidFill>
                  <a:schemeClr val="tx1"/>
                </a:solidFill>
                <a:latin typeface="#9Slide03 AmpleSoft" panose="02000000000000000000" pitchFamily="2" charset="0"/>
                <a:cs typeface="SimSun-ExtB" panose="02010609060101010101" pitchFamily="49" charset="-122"/>
              </a:rPr>
              <a:t> </a:t>
            </a:r>
            <a:r>
              <a:rPr lang="vi-VN" sz="3600" spc="-10" dirty="0">
                <a:solidFill>
                  <a:schemeClr val="tx1"/>
                </a:solidFill>
                <a:latin typeface="#9Slide03 AmpleSoft" panose="02000000000000000000" pitchFamily="2" charset="0"/>
                <a:cs typeface="SimSun-ExtB" panose="02010609060101010101" pitchFamily="49" charset="-122"/>
              </a:rPr>
              <a:t>p</a:t>
            </a:r>
            <a:r>
              <a:rPr lang="vi-VN" sz="3600" spc="-25" dirty="0">
                <a:solidFill>
                  <a:schemeClr val="tx1"/>
                </a:solidFill>
                <a:latin typeface="#9Slide03 AmpleSoft" panose="02000000000000000000" pitchFamily="2" charset="0"/>
                <a:cs typeface="SimSun-ExtB" panose="02010609060101010101" pitchFamily="49" charset="-122"/>
              </a:rPr>
              <a:t>h</a:t>
            </a:r>
            <a:r>
              <a:rPr lang="vi-VN" sz="3600" dirty="0">
                <a:solidFill>
                  <a:schemeClr val="tx1"/>
                </a:solidFill>
                <a:latin typeface="#9Slide03 AmpleSoft" panose="02000000000000000000" pitchFamily="2" charset="0"/>
                <a:cs typeface="SimSun-ExtB" panose="02010609060101010101" pitchFamily="49" charset="-122"/>
              </a:rPr>
              <a:t>ụ</a:t>
            </a:r>
            <a:r>
              <a:rPr lang="vi-VN" sz="3600" spc="-195" dirty="0">
                <a:solidFill>
                  <a:schemeClr val="tx1"/>
                </a:solidFill>
                <a:latin typeface="#9Slide03 AmpleSoft" panose="02000000000000000000" pitchFamily="2" charset="0"/>
                <a:cs typeface="SimSun-ExtB" panose="02010609060101010101" pitchFamily="49" charset="-122"/>
              </a:rPr>
              <a:t> </a:t>
            </a:r>
            <a:r>
              <a:rPr lang="vi-VN" sz="3600" dirty="0">
                <a:solidFill>
                  <a:schemeClr val="tx1"/>
                </a:solidFill>
                <a:latin typeface="#9Slide03 AmpleSoft" panose="02000000000000000000" pitchFamily="2" charset="0"/>
                <a:cs typeface="SimSun-ExtB" panose="02010609060101010101" pitchFamily="49" charset="-122"/>
              </a:rPr>
              <a:t>nữ</a:t>
            </a:r>
            <a:r>
              <a:rPr lang="vi-VN" sz="3600" spc="-195" dirty="0">
                <a:solidFill>
                  <a:schemeClr val="tx1"/>
                </a:solidFill>
                <a:latin typeface="#9Slide03 AmpleSoft" panose="02000000000000000000" pitchFamily="2" charset="0"/>
                <a:cs typeface="SimSun-ExtB" panose="02010609060101010101" pitchFamily="49" charset="-122"/>
              </a:rPr>
              <a:t> </a:t>
            </a:r>
            <a:r>
              <a:rPr lang="vi-VN" sz="3600" spc="5" dirty="0">
                <a:solidFill>
                  <a:schemeClr val="tx1"/>
                </a:solidFill>
                <a:latin typeface="#9Slide03 AmpleSoft" panose="02000000000000000000" pitchFamily="2" charset="0"/>
                <a:cs typeface="SimSun-ExtB" panose="02010609060101010101" pitchFamily="49" charset="-122"/>
              </a:rPr>
              <a:t>t</a:t>
            </a:r>
            <a:r>
              <a:rPr lang="vi-VN" sz="3600" spc="-20" dirty="0">
                <a:solidFill>
                  <a:schemeClr val="tx1"/>
                </a:solidFill>
                <a:latin typeface="#9Slide03 AmpleSoft" panose="02000000000000000000" pitchFamily="2" charset="0"/>
                <a:cs typeface="SimSun-ExtB" panose="02010609060101010101" pitchFamily="49" charset="-122"/>
              </a:rPr>
              <a:t>r</a:t>
            </a:r>
            <a:r>
              <a:rPr lang="vi-VN" sz="3600" spc="-15" dirty="0">
                <a:solidFill>
                  <a:schemeClr val="tx1"/>
                </a:solidFill>
                <a:latin typeface="#9Slide03 AmpleSoft" panose="02000000000000000000" pitchFamily="2" charset="0"/>
                <a:cs typeface="SimSun-ExtB" panose="02010609060101010101" pitchFamily="49" charset="-122"/>
              </a:rPr>
              <a:t>o</a:t>
            </a:r>
            <a:r>
              <a:rPr lang="vi-VN" sz="3600" spc="-10" dirty="0">
                <a:solidFill>
                  <a:schemeClr val="tx1"/>
                </a:solidFill>
                <a:latin typeface="#9Slide03 AmpleSoft" panose="02000000000000000000" pitchFamily="2" charset="0"/>
                <a:cs typeface="SimSun-ExtB" panose="02010609060101010101" pitchFamily="49" charset="-122"/>
              </a:rPr>
              <a:t>n</a:t>
            </a:r>
            <a:r>
              <a:rPr lang="vi-VN" sz="3600" dirty="0">
                <a:solidFill>
                  <a:schemeClr val="tx1"/>
                </a:solidFill>
                <a:latin typeface="#9Slide03 AmpleSoft" panose="02000000000000000000" pitchFamily="2" charset="0"/>
                <a:cs typeface="SimSun-ExtB" panose="02010609060101010101" pitchFamily="49" charset="-122"/>
              </a:rPr>
              <a:t>g</a:t>
            </a:r>
            <a:r>
              <a:rPr lang="vi-VN" sz="3600" spc="-195" dirty="0">
                <a:solidFill>
                  <a:schemeClr val="tx1"/>
                </a:solidFill>
                <a:latin typeface="#9Slide03 AmpleSoft" panose="02000000000000000000" pitchFamily="2" charset="0"/>
                <a:cs typeface="SimSun-ExtB" panose="02010609060101010101" pitchFamily="49" charset="-122"/>
              </a:rPr>
              <a:t> </a:t>
            </a:r>
            <a:r>
              <a:rPr lang="vi-VN" sz="3600" dirty="0">
                <a:solidFill>
                  <a:schemeClr val="tx1"/>
                </a:solidFill>
                <a:latin typeface="#9Slide03 AmpleSoft" panose="02000000000000000000" pitchFamily="2" charset="0"/>
                <a:cs typeface="SimSun-ExtB" panose="02010609060101010101" pitchFamily="49" charset="-122"/>
              </a:rPr>
              <a:t>xã</a:t>
            </a:r>
            <a:r>
              <a:rPr lang="vi-VN" sz="3600" spc="-195" dirty="0">
                <a:solidFill>
                  <a:schemeClr val="tx1"/>
                </a:solidFill>
                <a:latin typeface="#9Slide03 AmpleSoft" panose="02000000000000000000" pitchFamily="2" charset="0"/>
                <a:cs typeface="SimSun-ExtB" panose="02010609060101010101" pitchFamily="49" charset="-122"/>
              </a:rPr>
              <a:t> </a:t>
            </a:r>
            <a:r>
              <a:rPr lang="vi-VN" sz="3600" spc="-5" dirty="0">
                <a:solidFill>
                  <a:schemeClr val="tx1"/>
                </a:solidFill>
                <a:latin typeface="#9Slide03 AmpleSoft" panose="02000000000000000000" pitchFamily="2" charset="0"/>
                <a:cs typeface="SimSun-ExtB" panose="02010609060101010101" pitchFamily="49" charset="-122"/>
              </a:rPr>
              <a:t>h</a:t>
            </a:r>
            <a:r>
              <a:rPr lang="vi-VN" sz="3600" spc="-15" dirty="0">
                <a:solidFill>
                  <a:schemeClr val="tx1"/>
                </a:solidFill>
                <a:latin typeface="#9Slide03 AmpleSoft" panose="02000000000000000000" pitchFamily="2" charset="0"/>
                <a:cs typeface="SimSun-ExtB" panose="02010609060101010101" pitchFamily="49" charset="-122"/>
              </a:rPr>
              <a:t>ộ</a:t>
            </a:r>
            <a:r>
              <a:rPr lang="vi-VN" sz="3600" dirty="0">
                <a:solidFill>
                  <a:schemeClr val="tx1"/>
                </a:solidFill>
                <a:latin typeface="#9Slide03 AmpleSoft" panose="02000000000000000000" pitchFamily="2" charset="0"/>
                <a:cs typeface="SimSun-ExtB" panose="02010609060101010101" pitchFamily="49" charset="-122"/>
              </a:rPr>
              <a:t>i</a:t>
            </a:r>
            <a:r>
              <a:rPr lang="vi-VN" sz="3600" spc="-195" dirty="0">
                <a:solidFill>
                  <a:schemeClr val="tx1"/>
                </a:solidFill>
                <a:latin typeface="#9Slide03 AmpleSoft" panose="02000000000000000000" pitchFamily="2" charset="0"/>
                <a:cs typeface="SimSun-ExtB" panose="02010609060101010101" pitchFamily="49" charset="-122"/>
              </a:rPr>
              <a:t> </a:t>
            </a:r>
            <a:r>
              <a:rPr lang="vi-VN" sz="3600" spc="-20" dirty="0">
                <a:solidFill>
                  <a:schemeClr val="tx1"/>
                </a:solidFill>
                <a:latin typeface="#9Slide03 AmpleSoft" panose="02000000000000000000" pitchFamily="2" charset="0"/>
                <a:cs typeface="SimSun-ExtB" panose="02010609060101010101" pitchFamily="49" charset="-122"/>
              </a:rPr>
              <a:t>xưa</a:t>
            </a:r>
            <a:r>
              <a:rPr lang="vi-VN" sz="3600" dirty="0">
                <a:solidFill>
                  <a:schemeClr val="tx1"/>
                </a:solidFill>
                <a:latin typeface="#9Slide03 AmpleSoft" panose="02000000000000000000" pitchFamily="2" charset="0"/>
                <a:cs typeface="SimSun-ExtB" panose="02010609060101010101" pitchFamily="49" charset="-122"/>
              </a:rPr>
              <a:t> và</a:t>
            </a:r>
            <a:r>
              <a:rPr lang="vi-VN" sz="3600" spc="-345" dirty="0">
                <a:solidFill>
                  <a:schemeClr val="tx1"/>
                </a:solidFill>
                <a:latin typeface="#9Slide03 AmpleSoft" panose="02000000000000000000" pitchFamily="2" charset="0"/>
                <a:cs typeface="SimSun-ExtB" panose="02010609060101010101" pitchFamily="49" charset="-122"/>
              </a:rPr>
              <a:t> </a:t>
            </a:r>
            <a:r>
              <a:rPr lang="vi-VN" sz="3600" spc="-5" dirty="0">
                <a:solidFill>
                  <a:schemeClr val="tx1"/>
                </a:solidFill>
                <a:latin typeface="#9Slide03 AmpleSoft" panose="02000000000000000000" pitchFamily="2" charset="0"/>
                <a:cs typeface="SimSun-ExtB" panose="02010609060101010101" pitchFamily="49" charset="-122"/>
              </a:rPr>
              <a:t>n</a:t>
            </a:r>
            <a:r>
              <a:rPr lang="vi-VN" sz="3600" spc="-25" dirty="0">
                <a:solidFill>
                  <a:schemeClr val="tx1"/>
                </a:solidFill>
                <a:latin typeface="#9Slide03 AmpleSoft" panose="02000000000000000000" pitchFamily="2" charset="0"/>
                <a:cs typeface="SimSun-ExtB" panose="02010609060101010101" pitchFamily="49" charset="-122"/>
              </a:rPr>
              <a:t>a</a:t>
            </a:r>
            <a:r>
              <a:rPr lang="vi-VN" sz="3600" spc="-95" dirty="0">
                <a:solidFill>
                  <a:schemeClr val="tx1"/>
                </a:solidFill>
                <a:latin typeface="#9Slide03 AmpleSoft" panose="02000000000000000000" pitchFamily="2" charset="0"/>
                <a:cs typeface="SimSun-ExtB" panose="02010609060101010101" pitchFamily="49" charset="-122"/>
              </a:rPr>
              <a:t>y</a:t>
            </a:r>
            <a:r>
              <a:rPr lang="vi-VN" sz="3600" dirty="0">
                <a:solidFill>
                  <a:schemeClr val="tx1"/>
                </a:solidFill>
                <a:latin typeface="#9Slide03 AmpleSoft" panose="02000000000000000000" pitchFamily="2" charset="0"/>
                <a:cs typeface="SimSun-ExtB" panose="02010609060101010101" pitchFamily="49" charset="-122"/>
              </a:rPr>
              <a:t>.</a:t>
            </a:r>
            <a:endParaRPr lang="en-US" sz="3600" dirty="0">
              <a:solidFill>
                <a:schemeClr val="tx1"/>
              </a:solidFill>
              <a:latin typeface="#9Slide03 AmpleSoft" panose="02000000000000000000" pitchFamily="2" charset="0"/>
            </a:endParaRPr>
          </a:p>
        </p:txBody>
      </p:sp>
      <p:pic>
        <p:nvPicPr>
          <p:cNvPr id="13" name="Picture 12">
            <a:extLst>
              <a:ext uri="{FF2B5EF4-FFF2-40B4-BE49-F238E27FC236}">
                <a16:creationId xmlns:a16="http://schemas.microsoft.com/office/drawing/2014/main" id="{91D93FEE-2BFB-4870-8011-37E8915DA687}"/>
              </a:ext>
            </a:extLst>
          </p:cNvPr>
          <p:cNvPicPr>
            <a:picLocks noChangeAspect="1"/>
          </p:cNvPicPr>
          <p:nvPr/>
        </p:nvPicPr>
        <p:blipFill>
          <a:blip r:embed="rId3"/>
          <a:stretch>
            <a:fillRect/>
          </a:stretch>
        </p:blipFill>
        <p:spPr>
          <a:xfrm>
            <a:off x="8886592" y="1666755"/>
            <a:ext cx="1621469" cy="1181871"/>
          </a:xfrm>
          <a:prstGeom prst="rect">
            <a:avLst/>
          </a:prstGeom>
        </p:spPr>
      </p:pic>
      <p:pic>
        <p:nvPicPr>
          <p:cNvPr id="4" name="Picture 3">
            <a:extLst>
              <a:ext uri="{FF2B5EF4-FFF2-40B4-BE49-F238E27FC236}">
                <a16:creationId xmlns:a16="http://schemas.microsoft.com/office/drawing/2014/main" id="{DC105898-56B2-427A-AB4C-5BBCD340438C}"/>
              </a:ext>
            </a:extLst>
          </p:cNvPr>
          <p:cNvPicPr>
            <a:picLocks noChangeAspect="1"/>
          </p:cNvPicPr>
          <p:nvPr/>
        </p:nvPicPr>
        <p:blipFill>
          <a:blip r:embed="rId4"/>
          <a:stretch>
            <a:fillRect/>
          </a:stretch>
        </p:blipFill>
        <p:spPr>
          <a:xfrm>
            <a:off x="5285262" y="1666755"/>
            <a:ext cx="1621469" cy="1183876"/>
          </a:xfrm>
          <a:prstGeom prst="rect">
            <a:avLst/>
          </a:prstGeom>
        </p:spPr>
      </p:pic>
      <p:pic>
        <p:nvPicPr>
          <p:cNvPr id="1026" name="Picture 2" descr="Top 8 Bài luận về bi kịch của nhân vật Vũ Nương trong Chuyện người con gái  Nam Xương xuất sắc nhất - Mytour.vn">
            <a:extLst>
              <a:ext uri="{FF2B5EF4-FFF2-40B4-BE49-F238E27FC236}">
                <a16:creationId xmlns:a16="http://schemas.microsoft.com/office/drawing/2014/main" id="{35DC980B-2C57-4028-9618-A46D6707F64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139"/>
          <a:stretch/>
        </p:blipFill>
        <p:spPr bwMode="auto">
          <a:xfrm>
            <a:off x="1573650" y="1666755"/>
            <a:ext cx="1621470" cy="1183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16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3" y="-35995"/>
            <a:ext cx="3837407" cy="3333378"/>
          </a:xfrm>
          <a:prstGeom prst="rect">
            <a:avLst/>
          </a:prstGeom>
        </p:spPr>
      </p:pic>
      <p:pic>
        <p:nvPicPr>
          <p:cNvPr id="71" name="图片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5962" y="2861499"/>
            <a:ext cx="2015293" cy="1597573"/>
          </a:xfrm>
          <a:prstGeom prst="rect">
            <a:avLst/>
          </a:prstGeom>
        </p:spPr>
      </p:pic>
      <p:pic>
        <p:nvPicPr>
          <p:cNvPr id="72" name="图片 71"/>
          <p:cNvPicPr>
            <a:picLocks noChangeAspect="1"/>
          </p:cNvPicPr>
          <p:nvPr/>
        </p:nvPicPr>
        <p:blipFill rotWithShape="1">
          <a:blip r:embed="rId5" cstate="print">
            <a:extLst>
              <a:ext uri="{28A0092B-C50C-407E-A947-70E740481C1C}">
                <a14:useLocalDpi xmlns:a14="http://schemas.microsoft.com/office/drawing/2010/main" val="0"/>
              </a:ext>
            </a:extLst>
          </a:blip>
          <a:srcRect b="27474"/>
          <a:stretch/>
        </p:blipFill>
        <p:spPr>
          <a:xfrm>
            <a:off x="8100660" y="3788955"/>
            <a:ext cx="4456185" cy="3032914"/>
          </a:xfrm>
          <a:prstGeom prst="rect">
            <a:avLst/>
          </a:prstGeom>
        </p:spPr>
      </p:pic>
      <p:sp>
        <p:nvSpPr>
          <p:cNvPr id="3" name="TextBox 2">
            <a:extLst>
              <a:ext uri="{FF2B5EF4-FFF2-40B4-BE49-F238E27FC236}">
                <a16:creationId xmlns:a16="http://schemas.microsoft.com/office/drawing/2014/main" id="{8CF4640A-EB32-4A6E-8613-2D924F9FF043}"/>
              </a:ext>
            </a:extLst>
          </p:cNvPr>
          <p:cNvSpPr txBox="1"/>
          <p:nvPr/>
        </p:nvSpPr>
        <p:spPr>
          <a:xfrm>
            <a:off x="550414" y="1630694"/>
            <a:ext cx="12260063" cy="3216265"/>
          </a:xfrm>
          <a:prstGeom prst="rect">
            <a:avLst/>
          </a:prstGeom>
          <a:noFill/>
        </p:spPr>
        <p:txBody>
          <a:bodyPr wrap="square" rtlCol="0">
            <a:spAutoFit/>
          </a:bodyPr>
          <a:lstStyle/>
          <a:p>
            <a:pPr algn="ctr"/>
            <a:r>
              <a:rPr lang="en-SG" sz="8800" dirty="0" err="1">
                <a:solidFill>
                  <a:srgbClr val="FF0000"/>
                </a:solidFill>
                <a:latin typeface="#9Slide05 SVNThe Carpenter" pitchFamily="2" charset="0"/>
                <a:cs typeface="#9Slide03 Arima Madurai Black" panose="00000A00000000000000" pitchFamily="2" charset="0"/>
              </a:rPr>
              <a:t>Tiết</a:t>
            </a:r>
            <a:r>
              <a:rPr lang="en-SG" sz="8800" dirty="0">
                <a:solidFill>
                  <a:srgbClr val="FF0000"/>
                </a:solidFill>
                <a:latin typeface="#9Slide05 SVNThe Carpenter" pitchFamily="2" charset="0"/>
                <a:cs typeface="#9Slide03 Arima Madurai Black" panose="00000A00000000000000" pitchFamily="2" charset="0"/>
              </a:rPr>
              <a:t> 1- 2- 3</a:t>
            </a:r>
          </a:p>
          <a:p>
            <a:pPr algn="ctr"/>
            <a:r>
              <a:rPr lang="en-SG" sz="11500" dirty="0" err="1">
                <a:latin typeface="#9Slide05 SVNThe Carpenter" pitchFamily="2" charset="0"/>
                <a:cs typeface="#9Slide03 Arima Madurai Black" panose="00000A00000000000000" pitchFamily="2" charset="0"/>
              </a:rPr>
              <a:t>Chuyện</a:t>
            </a:r>
            <a:r>
              <a:rPr lang="en-SG" sz="11500" dirty="0">
                <a:latin typeface="#9Slide05 SVNThe Carpenter" pitchFamily="2" charset="0"/>
                <a:cs typeface="#9Slide03 Arima Madurai Black" panose="00000A00000000000000" pitchFamily="2" charset="0"/>
              </a:rPr>
              <a:t> ng</a:t>
            </a:r>
            <a:r>
              <a:rPr lang="vi-VN" sz="11500" dirty="0">
                <a:latin typeface="#9Slide05 SVNThe Carpenter" pitchFamily="2" charset="0"/>
                <a:cs typeface="#9Slide03 Arima Madurai Black" panose="00000A00000000000000" pitchFamily="2" charset="0"/>
              </a:rPr>
              <a:t>ư</a:t>
            </a:r>
            <a:r>
              <a:rPr lang="en-SG" sz="11500" dirty="0" err="1">
                <a:latin typeface="#9Slide05 SVNThe Carpenter" pitchFamily="2" charset="0"/>
                <a:cs typeface="#9Slide03 Arima Madurai Black" panose="00000A00000000000000" pitchFamily="2" charset="0"/>
              </a:rPr>
              <a:t>ời</a:t>
            </a:r>
            <a:r>
              <a:rPr lang="en-SG" sz="11500" dirty="0">
                <a:latin typeface="#9Slide05 SVNThe Carpenter" pitchFamily="2" charset="0"/>
                <a:cs typeface="#9Slide03 Arima Madurai Black" panose="00000A00000000000000" pitchFamily="2" charset="0"/>
              </a:rPr>
              <a:t> con </a:t>
            </a:r>
            <a:r>
              <a:rPr lang="en-SG" sz="11500" dirty="0" err="1">
                <a:latin typeface="#9Slide05 SVNThe Carpenter" pitchFamily="2" charset="0"/>
                <a:cs typeface="#9Slide03 Arima Madurai Black" panose="00000A00000000000000" pitchFamily="2" charset="0"/>
              </a:rPr>
              <a:t>gái</a:t>
            </a:r>
            <a:r>
              <a:rPr lang="en-SG" sz="11500" dirty="0">
                <a:latin typeface="#9Slide05 SVNThe Carpenter" pitchFamily="2" charset="0"/>
                <a:cs typeface="#9Slide03 Arima Madurai Black" panose="00000A00000000000000" pitchFamily="2" charset="0"/>
              </a:rPr>
              <a:t> Nam X</a:t>
            </a:r>
            <a:r>
              <a:rPr lang="vi-VN" sz="11500" dirty="0">
                <a:latin typeface="#9Slide05 SVNThe Carpenter" pitchFamily="2" charset="0"/>
                <a:cs typeface="#9Slide03 Arima Madurai Black" panose="00000A00000000000000" pitchFamily="2" charset="0"/>
              </a:rPr>
              <a:t>ư</a:t>
            </a:r>
            <a:r>
              <a:rPr lang="en-SG" sz="11500" dirty="0" err="1">
                <a:latin typeface="#9Slide05 SVNThe Carpenter" pitchFamily="2" charset="0"/>
                <a:cs typeface="#9Slide03 Arima Madurai Black" panose="00000A00000000000000" pitchFamily="2" charset="0"/>
              </a:rPr>
              <a:t>ơng</a:t>
            </a:r>
            <a:endParaRPr lang="en-SG" sz="11500" dirty="0">
              <a:latin typeface="#9Slide05 SVNThe Carpenter" pitchFamily="2" charset="0"/>
              <a:cs typeface="#9Slide03 Arima Madurai Black" panose="00000A00000000000000" pitchFamily="2" charset="0"/>
            </a:endParaRPr>
          </a:p>
        </p:txBody>
      </p:sp>
      <p:sp>
        <p:nvSpPr>
          <p:cNvPr id="2" name="Rectangle 1">
            <a:extLst>
              <a:ext uri="{FF2B5EF4-FFF2-40B4-BE49-F238E27FC236}">
                <a16:creationId xmlns:a16="http://schemas.microsoft.com/office/drawing/2014/main" id="{CC440507-F2D1-4DE0-B300-FCD068C3F574}"/>
              </a:ext>
            </a:extLst>
          </p:cNvPr>
          <p:cNvSpPr/>
          <p:nvPr/>
        </p:nvSpPr>
        <p:spPr>
          <a:xfrm>
            <a:off x="6429332" y="4765641"/>
            <a:ext cx="2835392" cy="923330"/>
          </a:xfrm>
          <a:prstGeom prst="rect">
            <a:avLst/>
          </a:prstGeom>
        </p:spPr>
        <p:txBody>
          <a:bodyPr wrap="none">
            <a:spAutoFit/>
          </a:bodyPr>
          <a:lstStyle/>
          <a:p>
            <a:pPr algn="ctr"/>
            <a:r>
              <a:rPr lang="en-SG" sz="5400" dirty="0">
                <a:solidFill>
                  <a:srgbClr val="FF0000"/>
                </a:solidFill>
                <a:latin typeface="#9Slide05 SVNThe Carpenter" pitchFamily="2" charset="0"/>
                <a:cs typeface="#9Slide03 Arima Madurai Black" panose="00000A00000000000000" pitchFamily="2" charset="0"/>
              </a:rPr>
              <a:t>- </a:t>
            </a:r>
            <a:r>
              <a:rPr lang="en-SG" sz="5400" dirty="0" err="1">
                <a:solidFill>
                  <a:srgbClr val="FF0000"/>
                </a:solidFill>
                <a:latin typeface="#9Slide05 SVNThe Carpenter" pitchFamily="2" charset="0"/>
                <a:cs typeface="#9Slide03 Arima Madurai Black" panose="00000A00000000000000" pitchFamily="2" charset="0"/>
              </a:rPr>
              <a:t>Nguyễn</a:t>
            </a:r>
            <a:r>
              <a:rPr lang="en-SG" sz="5400" dirty="0">
                <a:solidFill>
                  <a:srgbClr val="FF0000"/>
                </a:solidFill>
                <a:latin typeface="#9Slide05 SVNThe Carpenter" pitchFamily="2" charset="0"/>
                <a:cs typeface="#9Slide03 Arima Madurai Black" panose="00000A00000000000000" pitchFamily="2" charset="0"/>
              </a:rPr>
              <a:t> D</a:t>
            </a:r>
            <a:r>
              <a:rPr lang="en-US" sz="5400" dirty="0">
                <a:solidFill>
                  <a:srgbClr val="FF0000"/>
                </a:solidFill>
                <a:latin typeface="#9Slide05 SVNThe Carpenter" pitchFamily="2" charset="0"/>
                <a:cs typeface="#9Slide03 Arima Madurai Black" panose="00000A00000000000000" pitchFamily="2" charset="0"/>
              </a:rPr>
              <a:t>ữ - </a:t>
            </a:r>
            <a:endParaRPr lang="en-SG" sz="5400" dirty="0">
              <a:solidFill>
                <a:srgbClr val="FF0000"/>
              </a:solidFill>
              <a:latin typeface="#9Slide05 SVNThe Carpenter" pitchFamily="2" charset="0"/>
              <a:cs typeface="#9Slide03 Arima Madurai Black" panose="00000A00000000000000" pitchFamily="2" charset="0"/>
            </a:endParaRPr>
          </a:p>
        </p:txBody>
      </p:sp>
    </p:spTree>
    <p:extLst>
      <p:ext uri="{BB962C8B-B14F-4D97-AF65-F5344CB8AC3E}">
        <p14:creationId xmlns:p14="http://schemas.microsoft.com/office/powerpoint/2010/main" val="19521018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5000" fill="hold" nodeType="withEffect" p14:presetBounceEnd="55000">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14:bounceEnd="55000">
                                          <p:cBhvr additive="base">
                                            <p:cTn id="7" dur="2000" fill="hold"/>
                                            <p:tgtEl>
                                              <p:spTgt spid="69"/>
                                            </p:tgtEl>
                                            <p:attrNameLst>
                                              <p:attrName>ppt_x</p:attrName>
                                            </p:attrNameLst>
                                          </p:cBhvr>
                                          <p:tavLst>
                                            <p:tav tm="0">
                                              <p:val>
                                                <p:strVal val="0-#ppt_w/2"/>
                                              </p:val>
                                            </p:tav>
                                            <p:tav tm="100000">
                                              <p:val>
                                                <p:strVal val="#ppt_x"/>
                                              </p:val>
                                            </p:tav>
                                          </p:tavLst>
                                        </p:anim>
                                        <p:anim calcmode="lin" valueType="num" p14:bounceEnd="55000">
                                          <p:cBhvr additive="base">
                                            <p:cTn id="8" dur="2000" fill="hold"/>
                                            <p:tgtEl>
                                              <p:spTgt spid="69"/>
                                            </p:tgtEl>
                                            <p:attrNameLst>
                                              <p:attrName>ppt_y</p:attrName>
                                            </p:attrNameLst>
                                          </p:cBhvr>
                                          <p:tavLst>
                                            <p:tav tm="0">
                                              <p:val>
                                                <p:strVal val="#ppt_y"/>
                                              </p:val>
                                            </p:tav>
                                            <p:tav tm="100000">
                                              <p:val>
                                                <p:strVal val="#ppt_y"/>
                                              </p:val>
                                            </p:tav>
                                          </p:tavLst>
                                        </p:anim>
                                      </p:childTnLst>
                                    </p:cTn>
                                  </p:par>
                                  <p:par>
                                    <p:cTn id="9" presetID="2" presetClass="entr" presetSubtype="2" accel="35000" fill="hold" nodeType="withEffect" p14:presetBounceEnd="55000">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14:bounceEnd="55000">
                                          <p:cBhvr additive="base">
                                            <p:cTn id="11" dur="2000" fill="hold"/>
                                            <p:tgtEl>
                                              <p:spTgt spid="72"/>
                                            </p:tgtEl>
                                            <p:attrNameLst>
                                              <p:attrName>ppt_x</p:attrName>
                                            </p:attrNameLst>
                                          </p:cBhvr>
                                          <p:tavLst>
                                            <p:tav tm="0">
                                              <p:val>
                                                <p:strVal val="1+#ppt_w/2"/>
                                              </p:val>
                                            </p:tav>
                                            <p:tav tm="100000">
                                              <p:val>
                                                <p:strVal val="#ppt_x"/>
                                              </p:val>
                                            </p:tav>
                                          </p:tavLst>
                                        </p:anim>
                                        <p:anim calcmode="lin" valueType="num" p14:bounceEnd="55000">
                                          <p:cBhvr additive="base">
                                            <p:cTn id="12" dur="2000" fill="hold"/>
                                            <p:tgtEl>
                                              <p:spTgt spid="7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10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500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2000" fill="hold"/>
                                            <p:tgtEl>
                                              <p:spTgt spid="69"/>
                                            </p:tgtEl>
                                            <p:attrNameLst>
                                              <p:attrName>ppt_x</p:attrName>
                                            </p:attrNameLst>
                                          </p:cBhvr>
                                          <p:tavLst>
                                            <p:tav tm="0">
                                              <p:val>
                                                <p:strVal val="0-#ppt_w/2"/>
                                              </p:val>
                                            </p:tav>
                                            <p:tav tm="100000">
                                              <p:val>
                                                <p:strVal val="#ppt_x"/>
                                              </p:val>
                                            </p:tav>
                                          </p:tavLst>
                                        </p:anim>
                                        <p:anim calcmode="lin" valueType="num">
                                          <p:cBhvr additive="base">
                                            <p:cTn id="8" dur="2000" fill="hold"/>
                                            <p:tgtEl>
                                              <p:spTgt spid="69"/>
                                            </p:tgtEl>
                                            <p:attrNameLst>
                                              <p:attrName>ppt_y</p:attrName>
                                            </p:attrNameLst>
                                          </p:cBhvr>
                                          <p:tavLst>
                                            <p:tav tm="0">
                                              <p:val>
                                                <p:strVal val="#ppt_y"/>
                                              </p:val>
                                            </p:tav>
                                            <p:tav tm="100000">
                                              <p:val>
                                                <p:strVal val="#ppt_y"/>
                                              </p:val>
                                            </p:tav>
                                          </p:tavLst>
                                        </p:anim>
                                      </p:childTnLst>
                                    </p:cTn>
                                  </p:par>
                                  <p:par>
                                    <p:cTn id="9" presetID="2" presetClass="entr" presetSubtype="2" accel="3500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2000" fill="hold"/>
                                            <p:tgtEl>
                                              <p:spTgt spid="72"/>
                                            </p:tgtEl>
                                            <p:attrNameLst>
                                              <p:attrName>ppt_x</p:attrName>
                                            </p:attrNameLst>
                                          </p:cBhvr>
                                          <p:tavLst>
                                            <p:tav tm="0">
                                              <p:val>
                                                <p:strVal val="1+#ppt_w/2"/>
                                              </p:val>
                                            </p:tav>
                                            <p:tav tm="100000">
                                              <p:val>
                                                <p:strVal val="#ppt_x"/>
                                              </p:val>
                                            </p:tav>
                                          </p:tavLst>
                                        </p:anim>
                                        <p:anim calcmode="lin" valueType="num">
                                          <p:cBhvr additive="base">
                                            <p:cTn id="12" dur="2000" fill="hold"/>
                                            <p:tgtEl>
                                              <p:spTgt spid="7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10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62D578-EF4E-47CB-A029-65A2E5EF3E88}"/>
              </a:ext>
            </a:extLst>
          </p:cNvPr>
          <p:cNvSpPr/>
          <p:nvPr/>
        </p:nvSpPr>
        <p:spPr>
          <a:xfrm>
            <a:off x="651027" y="2500310"/>
            <a:ext cx="11076373" cy="1569660"/>
          </a:xfrm>
          <a:prstGeom prst="rect">
            <a:avLst/>
          </a:prstGeom>
        </p:spPr>
        <p:txBody>
          <a:bodyPr wrap="square">
            <a:spAutoFit/>
          </a:bodyPr>
          <a:lstStyle/>
          <a:p>
            <a:pPr marL="1371600" indent="-1371600" algn="ctr">
              <a:buAutoNum type="alphaUcPeriod"/>
            </a:pPr>
            <a:r>
              <a:rPr lang="en-SG" sz="9600" dirty="0" err="1">
                <a:latin typeface="#9Slide05 SVNThe Carpenter" pitchFamily="2" charset="0"/>
                <a:cs typeface="#9Slide03 Arima Madurai Black" panose="00000A00000000000000" pitchFamily="2" charset="0"/>
              </a:rPr>
              <a:t>Đọc</a:t>
            </a:r>
            <a:r>
              <a:rPr lang="en-SG" sz="9600" dirty="0">
                <a:latin typeface="#9Slide05 SVNThe Carpenter" pitchFamily="2" charset="0"/>
                <a:cs typeface="#9Slide03 Arima Madurai Black" panose="00000A00000000000000" pitchFamily="2" charset="0"/>
              </a:rPr>
              <a:t>, </a:t>
            </a:r>
            <a:r>
              <a:rPr lang="en-SG" sz="9600" dirty="0" err="1">
                <a:latin typeface="#9Slide05 SVNThe Carpenter" pitchFamily="2" charset="0"/>
                <a:cs typeface="#9Slide03 Arima Madurai Black" panose="00000A00000000000000" pitchFamily="2" charset="0"/>
              </a:rPr>
              <a:t>hiểu</a:t>
            </a:r>
            <a:r>
              <a:rPr lang="en-SG" sz="9600" dirty="0">
                <a:latin typeface="#9Slide05 SVNThe Carpenter" pitchFamily="2" charset="0"/>
                <a:cs typeface="#9Slide03 Arima Madurai Black" panose="00000A00000000000000" pitchFamily="2" charset="0"/>
              </a:rPr>
              <a:t> tri </a:t>
            </a:r>
            <a:r>
              <a:rPr lang="en-SG" sz="9600" dirty="0" err="1">
                <a:latin typeface="#9Slide05 SVNThe Carpenter" pitchFamily="2" charset="0"/>
                <a:cs typeface="#9Slide03 Arima Madurai Black" panose="00000A00000000000000" pitchFamily="2" charset="0"/>
              </a:rPr>
              <a:t>th</a:t>
            </a:r>
            <a:r>
              <a:rPr lang="en-US" sz="9600" dirty="0" err="1">
                <a:latin typeface="#9Slide05 SVNThe Carpenter" pitchFamily="2" charset="0"/>
                <a:cs typeface="#9Slide03 Arima Madurai Black" panose="00000A00000000000000" pitchFamily="2" charset="0"/>
              </a:rPr>
              <a:t>ức</a:t>
            </a:r>
            <a:r>
              <a:rPr lang="en-US" sz="9600" dirty="0">
                <a:latin typeface="#9Slide05 SVNThe Carpenter" pitchFamily="2" charset="0"/>
                <a:cs typeface="#9Slide03 Arima Madurai Black" panose="00000A00000000000000" pitchFamily="2" charset="0"/>
              </a:rPr>
              <a:t> </a:t>
            </a:r>
            <a:r>
              <a:rPr lang="en-US" sz="9600" dirty="0" err="1">
                <a:latin typeface="#9Slide05 SVNThe Carpenter" pitchFamily="2" charset="0"/>
                <a:cs typeface="#9Slide03 Arima Madurai Black" panose="00000A00000000000000" pitchFamily="2" charset="0"/>
              </a:rPr>
              <a:t>Ngữ</a:t>
            </a:r>
            <a:r>
              <a:rPr lang="en-US" sz="9600" dirty="0">
                <a:latin typeface="#9Slide05 SVNThe Carpenter" pitchFamily="2" charset="0"/>
                <a:cs typeface="#9Slide03 Arima Madurai Black" panose="00000A00000000000000" pitchFamily="2" charset="0"/>
              </a:rPr>
              <a:t> </a:t>
            </a:r>
            <a:r>
              <a:rPr lang="en-US" sz="9600" dirty="0" err="1">
                <a:latin typeface="#9Slide05 SVNThe Carpenter" pitchFamily="2" charset="0"/>
                <a:cs typeface="#9Slide03 Arima Madurai Black" panose="00000A00000000000000" pitchFamily="2" charset="0"/>
              </a:rPr>
              <a:t>văn</a:t>
            </a:r>
            <a:endParaRPr lang="en-US" sz="9600" dirty="0">
              <a:latin typeface="#9Slide05 SVNThe Carpenter" pitchFamily="2" charset="0"/>
              <a:cs typeface="#9Slide03 Arima Madurai Black" panose="00000A00000000000000" pitchFamily="2" charset="0"/>
            </a:endParaRPr>
          </a:p>
        </p:txBody>
      </p:sp>
    </p:spTree>
    <p:extLst>
      <p:ext uri="{BB962C8B-B14F-4D97-AF65-F5344CB8AC3E}">
        <p14:creationId xmlns:p14="http://schemas.microsoft.com/office/powerpoint/2010/main" val="2931517912"/>
      </p:ext>
    </p:extLst>
  </p:cSld>
  <p:clrMapOvr>
    <a:masterClrMapping/>
  </p:clrMapOvr>
  <mc:AlternateContent xmlns:mc="http://schemas.openxmlformats.org/markup-compatibility/2006" xmlns:p14="http://schemas.microsoft.com/office/powerpoint/2010/main">
    <mc:Choice Requires="p14">
      <p:transition spd="slow" p14:dur="1500" advTm="0">
        <p14:warp dir="in"/>
      </p:transition>
    </mc:Choice>
    <mc:Fallback xmlns="">
      <p:transition spd="slow"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CC027-CF77-49DE-9827-B5FDAB81F3E8}"/>
              </a:ext>
            </a:extLst>
          </p:cNvPr>
          <p:cNvSpPr/>
          <p:nvPr/>
        </p:nvSpPr>
        <p:spPr>
          <a:xfrm>
            <a:off x="6473188" y="1145851"/>
            <a:ext cx="4730498" cy="795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err="1">
                <a:solidFill>
                  <a:schemeClr val="bg1">
                    <a:lumMod val="10000"/>
                  </a:schemeClr>
                </a:solidFill>
                <a:latin typeface="#9Slide03 Ample" panose="02000000000000000000" pitchFamily="2" charset="0"/>
              </a:rPr>
              <a:t>Làm</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việc</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nhóm</a:t>
            </a:r>
            <a:endParaRPr lang="en-US" sz="2667" dirty="0">
              <a:solidFill>
                <a:schemeClr val="bg1">
                  <a:lumMod val="10000"/>
                </a:schemeClr>
              </a:solidFill>
              <a:latin typeface="#9Slide03 Ample" panose="02000000000000000000" pitchFamily="2" charset="0"/>
            </a:endParaRPr>
          </a:p>
        </p:txBody>
      </p:sp>
      <p:sp>
        <p:nvSpPr>
          <p:cNvPr id="8" name="Rectangle 7">
            <a:extLst>
              <a:ext uri="{FF2B5EF4-FFF2-40B4-BE49-F238E27FC236}">
                <a16:creationId xmlns:a16="http://schemas.microsoft.com/office/drawing/2014/main" id="{86E9485C-9623-4D5D-98A3-7DC2B0DD4D4E}"/>
              </a:ext>
            </a:extLst>
          </p:cNvPr>
          <p:cNvSpPr/>
          <p:nvPr/>
        </p:nvSpPr>
        <p:spPr>
          <a:xfrm>
            <a:off x="6473189" y="2867315"/>
            <a:ext cx="4730498" cy="795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err="1">
                <a:solidFill>
                  <a:schemeClr val="bg1">
                    <a:lumMod val="10000"/>
                  </a:schemeClr>
                </a:solidFill>
                <a:latin typeface="#9Slide03 Ample" panose="02000000000000000000" pitchFamily="2" charset="0"/>
              </a:rPr>
              <a:t>Hoàn</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thiện</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Phiếu</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học</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tập</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số</a:t>
            </a:r>
            <a:r>
              <a:rPr lang="en-US" sz="2667" dirty="0">
                <a:solidFill>
                  <a:schemeClr val="bg1">
                    <a:lumMod val="10000"/>
                  </a:schemeClr>
                </a:solidFill>
                <a:latin typeface="#9Slide03 Ample" panose="02000000000000000000" pitchFamily="2" charset="0"/>
              </a:rPr>
              <a:t> 1</a:t>
            </a:r>
          </a:p>
        </p:txBody>
      </p:sp>
      <p:sp>
        <p:nvSpPr>
          <p:cNvPr id="9" name="Rectangle 8">
            <a:extLst>
              <a:ext uri="{FF2B5EF4-FFF2-40B4-BE49-F238E27FC236}">
                <a16:creationId xmlns:a16="http://schemas.microsoft.com/office/drawing/2014/main" id="{7AF7E39A-477E-4EF9-81AD-B1A772A3F6E4}"/>
              </a:ext>
            </a:extLst>
          </p:cNvPr>
          <p:cNvSpPr/>
          <p:nvPr/>
        </p:nvSpPr>
        <p:spPr>
          <a:xfrm>
            <a:off x="6473188" y="4668300"/>
            <a:ext cx="4730498" cy="7951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bg1">
                    <a:lumMod val="10000"/>
                  </a:schemeClr>
                </a:solidFill>
                <a:latin typeface="#9Slide03 Ample" panose="02000000000000000000" pitchFamily="2" charset="0"/>
              </a:rPr>
              <a:t>Chia </a:t>
            </a:r>
            <a:r>
              <a:rPr lang="en-US" sz="2667" dirty="0" err="1">
                <a:solidFill>
                  <a:schemeClr val="bg1">
                    <a:lumMod val="10000"/>
                  </a:schemeClr>
                </a:solidFill>
                <a:latin typeface="#9Slide03 Ample" panose="02000000000000000000" pitchFamily="2" charset="0"/>
              </a:rPr>
              <a:t>sẻ</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Phiếu</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với</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cả</a:t>
            </a:r>
            <a:r>
              <a:rPr lang="en-US" sz="2667" dirty="0">
                <a:solidFill>
                  <a:schemeClr val="bg1">
                    <a:lumMod val="10000"/>
                  </a:schemeClr>
                </a:solidFill>
                <a:latin typeface="#9Slide03 Ample" panose="02000000000000000000" pitchFamily="2" charset="0"/>
              </a:rPr>
              <a:t> </a:t>
            </a:r>
            <a:r>
              <a:rPr lang="en-US" sz="2667" dirty="0" err="1">
                <a:solidFill>
                  <a:schemeClr val="bg1">
                    <a:lumMod val="10000"/>
                  </a:schemeClr>
                </a:solidFill>
                <a:latin typeface="#9Slide03 Ample" panose="02000000000000000000" pitchFamily="2" charset="0"/>
              </a:rPr>
              <a:t>lớp</a:t>
            </a:r>
            <a:endParaRPr lang="en-US" sz="2667" dirty="0">
              <a:solidFill>
                <a:schemeClr val="bg1">
                  <a:lumMod val="10000"/>
                </a:schemeClr>
              </a:solidFill>
              <a:latin typeface="#9Slide03 Ample" panose="02000000000000000000" pitchFamily="2" charset="0"/>
            </a:endParaRPr>
          </a:p>
        </p:txBody>
      </p:sp>
      <p:pic>
        <p:nvPicPr>
          <p:cNvPr id="4" name="Picture 3">
            <a:extLst>
              <a:ext uri="{FF2B5EF4-FFF2-40B4-BE49-F238E27FC236}">
                <a16:creationId xmlns:a16="http://schemas.microsoft.com/office/drawing/2014/main" id="{C83A2BE0-4C14-439E-8518-AB26FBAB1C29}"/>
              </a:ext>
            </a:extLst>
          </p:cNvPr>
          <p:cNvPicPr>
            <a:picLocks noChangeAspect="1"/>
          </p:cNvPicPr>
          <p:nvPr/>
        </p:nvPicPr>
        <p:blipFill>
          <a:blip r:embed="rId3"/>
          <a:stretch>
            <a:fillRect/>
          </a:stretch>
        </p:blipFill>
        <p:spPr>
          <a:xfrm>
            <a:off x="1210945" y="331470"/>
            <a:ext cx="4365223" cy="6195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581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354B184-574F-4B97-819B-064C5878DA60}"/>
              </a:ext>
            </a:extLst>
          </p:cNvPr>
          <p:cNvSpPr txBox="1"/>
          <p:nvPr/>
        </p:nvSpPr>
        <p:spPr>
          <a:xfrm>
            <a:off x="482017" y="2939278"/>
            <a:ext cx="11276734" cy="3253648"/>
          </a:xfrm>
          <a:prstGeom prst="rect">
            <a:avLst/>
          </a:prstGeom>
          <a:noFill/>
        </p:spPr>
        <p:txBody>
          <a:bodyPr wrap="square">
            <a:spAutoFit/>
          </a:bodyPr>
          <a:lstStyle/>
          <a:p>
            <a:pPr algn="just">
              <a:lnSpc>
                <a:spcPct val="150000"/>
              </a:lnSpc>
            </a:pPr>
            <a:r>
              <a:rPr lang="en-US" sz="2800" dirty="0">
                <a:latin typeface="#9Slide03 AmpleSoft" panose="02000000000000000000" pitchFamily="2" charset="0"/>
              </a:rPr>
              <a:t>b/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a:t>
            </a:r>
            <a:r>
              <a:rPr lang="en-US" sz="2800" dirty="0" err="1">
                <a:latin typeface="#9Slide03 AmpleSoft" panose="02000000000000000000" pitchFamily="2" charset="0"/>
              </a:rPr>
              <a:t>có</a:t>
            </a:r>
            <a:r>
              <a:rPr lang="en-US" sz="2800" dirty="0">
                <a:latin typeface="#9Slide03 AmpleSoft" panose="02000000000000000000" pitchFamily="2" charset="0"/>
              </a:rPr>
              <a:t> </a:t>
            </a:r>
            <a:r>
              <a:rPr lang="en-US" sz="2800" dirty="0" err="1">
                <a:latin typeface="#9Slide03 AmpleSoft" panose="02000000000000000000" pitchFamily="2" charset="0"/>
              </a:rPr>
              <a:t>khi</a:t>
            </a:r>
            <a:r>
              <a:rPr lang="en-US" sz="2800" dirty="0">
                <a:latin typeface="#9Slide03 AmpleSoft" panose="02000000000000000000" pitchFamily="2" charset="0"/>
              </a:rPr>
              <a:t> </a:t>
            </a:r>
            <a:r>
              <a:rPr lang="en-US" sz="2800" dirty="0" err="1">
                <a:latin typeface="#9Slide03 AmpleSoft" panose="02000000000000000000" pitchFamily="2" charset="0"/>
              </a:rPr>
              <a:t>mô</a:t>
            </a:r>
            <a:r>
              <a:rPr lang="en-US" sz="2800" dirty="0">
                <a:latin typeface="#9Slide03 AmpleSoft" panose="02000000000000000000" pitchFamily="2" charset="0"/>
              </a:rPr>
              <a:t> </a:t>
            </a:r>
            <a:r>
              <a:rPr lang="en-US" sz="2800" dirty="0" err="1">
                <a:latin typeface="#9Slide03 AmpleSoft" panose="02000000000000000000" pitchFamily="2" charset="0"/>
              </a:rPr>
              <a:t>phỏng</a:t>
            </a:r>
            <a:r>
              <a:rPr lang="en-US" sz="2800" dirty="0">
                <a:latin typeface="#9Slide03 AmpleSoft" panose="02000000000000000000" pitchFamily="2" charset="0"/>
              </a:rPr>
              <a:t> </a:t>
            </a:r>
            <a:r>
              <a:rPr lang="en-US" sz="2800" dirty="0" err="1">
                <a:latin typeface="#9Slide03 AmpleSoft" panose="02000000000000000000" pitchFamily="2" charset="0"/>
              </a:rPr>
              <a:t>cốt</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 </a:t>
            </a:r>
            <a:r>
              <a:rPr lang="en-US" sz="2800" dirty="0" err="1">
                <a:latin typeface="#9Slide03 AmpleSoft" panose="02000000000000000000" pitchFamily="2" charset="0"/>
              </a:rPr>
              <a:t>hoặc</a:t>
            </a:r>
            <a:r>
              <a:rPr lang="en-US" sz="2800" dirty="0">
                <a:latin typeface="#9Slide03 AmpleSoft" panose="02000000000000000000" pitchFamily="2" charset="0"/>
              </a:rPr>
              <a:t> </a:t>
            </a:r>
            <a:r>
              <a:rPr lang="en-US" sz="2800" dirty="0" err="1">
                <a:latin typeface="#9Slide03 AmpleSoft" panose="02000000000000000000" pitchFamily="2" charset="0"/>
              </a:rPr>
              <a:t>dã</a:t>
            </a:r>
            <a:r>
              <a:rPr lang="en-US" sz="2800" dirty="0">
                <a:latin typeface="#9Slide03 AmpleSoft" panose="02000000000000000000" pitchFamily="2" charset="0"/>
              </a:rPr>
              <a:t> </a:t>
            </a:r>
            <a:r>
              <a:rPr lang="en-US" sz="2800" dirty="0" err="1">
                <a:latin typeface="#9Slide03 AmpleSoft" panose="02000000000000000000" pitchFamily="2" charset="0"/>
              </a:rPr>
              <a:t>sử</a:t>
            </a:r>
            <a:r>
              <a:rPr lang="en-US" sz="2800" dirty="0">
                <a:latin typeface="#9Slide03 AmpleSoft" panose="02000000000000000000" pitchFamily="2" charset="0"/>
              </a:rPr>
              <a:t> </a:t>
            </a:r>
            <a:r>
              <a:rPr lang="en-US" sz="2800" dirty="0" err="1">
                <a:latin typeface="#9Slide03 AmpleSoft" panose="02000000000000000000" pitchFamily="2" charset="0"/>
              </a:rPr>
              <a:t>lưu</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rộng</a:t>
            </a:r>
            <a:r>
              <a:rPr lang="en-US" sz="2800" dirty="0">
                <a:latin typeface="#9Slide03 AmpleSoft" panose="02000000000000000000" pitchFamily="2" charset="0"/>
              </a:rPr>
              <a:t> </a:t>
            </a:r>
            <a:r>
              <a:rPr lang="en-US" sz="2800" dirty="0" err="1">
                <a:latin typeface="#9Slide03 AmpleSoft" panose="02000000000000000000" pitchFamily="2" charset="0"/>
              </a:rPr>
              <a:t>rãi</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nhân</a:t>
            </a:r>
            <a:r>
              <a:rPr lang="en-US" sz="2800" dirty="0">
                <a:latin typeface="#9Slide03 AmpleSoft" panose="02000000000000000000" pitchFamily="2" charset="0"/>
              </a:rPr>
              <a:t> </a:t>
            </a:r>
            <a:r>
              <a:rPr lang="en-US" sz="2800" dirty="0" err="1">
                <a:latin typeface="#9Slide03 AmpleSoft" panose="02000000000000000000" pitchFamily="2" charset="0"/>
              </a:rPr>
              <a:t>dân</a:t>
            </a:r>
            <a:r>
              <a:rPr lang="en-US" sz="2800" dirty="0">
                <a:latin typeface="#9Slide03 AmpleSoft" panose="02000000000000000000" pitchFamily="2" charset="0"/>
              </a:rPr>
              <a:t>; </a:t>
            </a:r>
            <a:r>
              <a:rPr lang="en-US" sz="2800" dirty="0" err="1">
                <a:latin typeface="#9Slide03 AmpleSoft" panose="02000000000000000000" pitchFamily="2" charset="0"/>
              </a:rPr>
              <a:t>có</a:t>
            </a:r>
            <a:r>
              <a:rPr lang="en-US" sz="2800" dirty="0">
                <a:latin typeface="#9Slide03 AmpleSoft" panose="02000000000000000000" pitchFamily="2" charset="0"/>
              </a:rPr>
              <a:t> </a:t>
            </a:r>
            <a:r>
              <a:rPr lang="en-US" sz="2800" dirty="0" err="1">
                <a:latin typeface="#9Slide03 AmpleSoft" panose="02000000000000000000" pitchFamily="2" charset="0"/>
              </a:rPr>
              <a:t>khi</a:t>
            </a:r>
            <a:r>
              <a:rPr lang="en-US" sz="2800" dirty="0">
                <a:latin typeface="#9Slide03 AmpleSoft" panose="02000000000000000000" pitchFamily="2" charset="0"/>
              </a:rPr>
              <a:t> </a:t>
            </a:r>
            <a:r>
              <a:rPr lang="en-US" sz="2800" dirty="0" err="1">
                <a:latin typeface="#9Slide03 AmpleSoft" panose="02000000000000000000" pitchFamily="2" charset="0"/>
              </a:rPr>
              <a:t>mượn</a:t>
            </a:r>
            <a:r>
              <a:rPr lang="en-US" sz="2800" dirty="0">
                <a:latin typeface="#9Slide03 AmpleSoft" panose="02000000000000000000" pitchFamily="2" charset="0"/>
              </a:rPr>
              <a:t> </a:t>
            </a:r>
            <a:r>
              <a:rPr lang="en-US" sz="2800" dirty="0" err="1">
                <a:latin typeface="#9Slide03 AmpleSoft" panose="02000000000000000000" pitchFamily="2" charset="0"/>
              </a:rPr>
              <a:t>từ</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 </a:t>
            </a:r>
            <a:r>
              <a:rPr lang="en-US" sz="2800" dirty="0" err="1">
                <a:latin typeface="#9Slide03 AmpleSoft" panose="02000000000000000000" pitchFamily="2" charset="0"/>
              </a:rPr>
              <a:t>Cốt</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của</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a:t>
            </a:r>
            <a:r>
              <a:rPr lang="en-US" sz="2800" dirty="0" err="1">
                <a:latin typeface="#9Slide03 AmpleSoft" panose="02000000000000000000" pitchFamily="2" charset="0"/>
              </a:rPr>
              <a:t>được</a:t>
            </a:r>
            <a:r>
              <a:rPr lang="en-US" sz="2800" dirty="0">
                <a:latin typeface="#9Slide03 AmpleSoft" panose="02000000000000000000" pitchFamily="2" charset="0"/>
              </a:rPr>
              <a:t> </a:t>
            </a:r>
            <a:r>
              <a:rPr lang="en-US" sz="2800" dirty="0" err="1">
                <a:latin typeface="#9Slide03 AmpleSoft" panose="02000000000000000000" pitchFamily="2" charset="0"/>
              </a:rPr>
              <a:t>tổ</a:t>
            </a:r>
            <a:r>
              <a:rPr lang="en-US" sz="2800" dirty="0">
                <a:latin typeface="#9Slide03 AmpleSoft" panose="02000000000000000000" pitchFamily="2" charset="0"/>
              </a:rPr>
              <a:t> </a:t>
            </a:r>
            <a:r>
              <a:rPr lang="en-US" sz="2800" dirty="0" err="1">
                <a:latin typeface="#9Slide03 AmpleSoft" panose="02000000000000000000" pitchFamily="2" charset="0"/>
              </a:rPr>
              <a:t>chức</a:t>
            </a:r>
            <a:r>
              <a:rPr lang="en-US" sz="2800" dirty="0">
                <a:latin typeface="#9Slide03 AmpleSoft" panose="02000000000000000000" pitchFamily="2" charset="0"/>
              </a:rPr>
              <a:t> </a:t>
            </a:r>
            <a:r>
              <a:rPr lang="en-US" sz="2800" dirty="0" err="1">
                <a:latin typeface="#9Slide03 AmpleSoft" panose="02000000000000000000" pitchFamily="2" charset="0"/>
              </a:rPr>
              <a:t>chủ</a:t>
            </a:r>
            <a:r>
              <a:rPr lang="en-US" sz="2800" dirty="0">
                <a:latin typeface="#9Slide03 AmpleSoft" panose="02000000000000000000" pitchFamily="2" charset="0"/>
              </a:rPr>
              <a:t> </a:t>
            </a:r>
            <a:r>
              <a:rPr lang="en-US" sz="2800" dirty="0" err="1">
                <a:latin typeface="#9Slide03 AmpleSoft" panose="02000000000000000000" pitchFamily="2" charset="0"/>
              </a:rPr>
              <a:t>yếu</a:t>
            </a:r>
            <a:r>
              <a:rPr lang="en-US" sz="2800" dirty="0">
                <a:latin typeface="#9Slide03 AmpleSoft" panose="02000000000000000000" pitchFamily="2" charset="0"/>
              </a:rPr>
              <a:t> </a:t>
            </a:r>
            <a:r>
              <a:rPr lang="en-US" sz="2800" dirty="0" err="1">
                <a:latin typeface="#9Slide03 AmpleSoft" panose="02000000000000000000" pitchFamily="2" charset="0"/>
              </a:rPr>
              <a:t>dựa</a:t>
            </a:r>
            <a:r>
              <a:rPr lang="en-US" sz="2800" dirty="0">
                <a:latin typeface="#9Slide03 AmpleSoft" panose="02000000000000000000" pitchFamily="2" charset="0"/>
              </a:rPr>
              <a:t> </a:t>
            </a:r>
            <a:r>
              <a:rPr lang="en-US" sz="2800" dirty="0" err="1">
                <a:latin typeface="#9Slide03 AmpleSoft" panose="02000000000000000000" pitchFamily="2" charset="0"/>
              </a:rPr>
              <a:t>trên</a:t>
            </a:r>
            <a:r>
              <a:rPr lang="en-US" sz="2800" dirty="0">
                <a:latin typeface="#9Slide03 AmpleSoft" panose="02000000000000000000" pitchFamily="2" charset="0"/>
              </a:rPr>
              <a:t> </a:t>
            </a:r>
            <a:r>
              <a:rPr lang="en-US" sz="2800" dirty="0" err="1">
                <a:latin typeface="#9Slide03 AmpleSoft" panose="02000000000000000000" pitchFamily="2" charset="0"/>
              </a:rPr>
              <a:t>chuỗi</a:t>
            </a:r>
            <a:r>
              <a:rPr lang="en-US" sz="2800" dirty="0">
                <a:latin typeface="#9Slide03 AmpleSoft" panose="02000000000000000000" pitchFamily="2" charset="0"/>
              </a:rPr>
              <a:t> </a:t>
            </a:r>
            <a:r>
              <a:rPr lang="en-US" sz="2800" dirty="0" err="1">
                <a:latin typeface="#9Slide03 AmpleSoft" panose="02000000000000000000" pitchFamily="2" charset="0"/>
              </a:rPr>
              <a:t>sự</a:t>
            </a:r>
            <a:r>
              <a:rPr lang="en-US" sz="2800" dirty="0">
                <a:latin typeface="#9Slide03 AmpleSoft" panose="02000000000000000000" pitchFamily="2" charset="0"/>
              </a:rPr>
              <a:t> </a:t>
            </a:r>
            <a:r>
              <a:rPr lang="en-US" sz="2800" dirty="0" err="1">
                <a:latin typeface="#9Slide03 AmpleSoft" panose="02000000000000000000" pitchFamily="2" charset="0"/>
              </a:rPr>
              <a:t>kiện</a:t>
            </a:r>
            <a:r>
              <a:rPr lang="en-US" sz="2800" dirty="0">
                <a:latin typeface="#9Slide03 AmpleSoft" panose="02000000000000000000" pitchFamily="2" charset="0"/>
              </a:rPr>
              <a:t> </a:t>
            </a:r>
            <a:r>
              <a:rPr lang="en-US" sz="2800" dirty="0" err="1">
                <a:latin typeface="#9Slide03 AmpleSoft" panose="02000000000000000000" pitchFamily="2" charset="0"/>
              </a:rPr>
              <a:t>sắp</a:t>
            </a:r>
            <a:r>
              <a:rPr lang="en-US" sz="2800" dirty="0">
                <a:latin typeface="#9Slide03 AmpleSoft" panose="02000000000000000000" pitchFamily="2" charset="0"/>
              </a:rPr>
              <a:t> </a:t>
            </a:r>
            <a:r>
              <a:rPr lang="en-US" sz="2800" dirty="0" err="1">
                <a:latin typeface="#9Slide03 AmpleSoft" panose="02000000000000000000" pitchFamily="2" charset="0"/>
              </a:rPr>
              <a:t>xếp</a:t>
            </a:r>
            <a:r>
              <a:rPr lang="en-US" sz="2800" dirty="0">
                <a:latin typeface="#9Slide03 AmpleSoft" panose="02000000000000000000" pitchFamily="2" charset="0"/>
              </a:rPr>
              <a:t> </a:t>
            </a:r>
            <a:r>
              <a:rPr lang="en-US" sz="2800" dirty="0" err="1">
                <a:latin typeface="#9Slide03 AmpleSoft" panose="02000000000000000000" pitchFamily="2" charset="0"/>
              </a:rPr>
              <a:t>theo</a:t>
            </a:r>
            <a:r>
              <a:rPr lang="en-US" sz="2800" dirty="0">
                <a:latin typeface="#9Slide03 AmpleSoft" panose="02000000000000000000" pitchFamily="2" charset="0"/>
              </a:rPr>
              <a:t> </a:t>
            </a:r>
            <a:r>
              <a:rPr lang="en-US" sz="2800" dirty="0" err="1">
                <a:latin typeface="#9Slide03 AmpleSoft" panose="02000000000000000000" pitchFamily="2" charset="0"/>
              </a:rPr>
              <a:t>trật</a:t>
            </a:r>
            <a:r>
              <a:rPr lang="en-US" sz="2800" dirty="0">
                <a:latin typeface="#9Slide03 AmpleSoft" panose="02000000000000000000" pitchFamily="2" charset="0"/>
              </a:rPr>
              <a:t> </a:t>
            </a:r>
            <a:r>
              <a:rPr lang="en-US" sz="2800" dirty="0" err="1">
                <a:latin typeface="#9Slide03 AmpleSoft" panose="02000000000000000000" pitchFamily="2" charset="0"/>
              </a:rPr>
              <a:t>tự</a:t>
            </a:r>
            <a:r>
              <a:rPr lang="en-US" sz="2800" dirty="0">
                <a:latin typeface="#9Slide03 AmpleSoft" panose="02000000000000000000" pitchFamily="2" charset="0"/>
              </a:rPr>
              <a:t> ………………………, </a:t>
            </a:r>
            <a:r>
              <a:rPr lang="en-US" sz="2800" dirty="0" err="1">
                <a:latin typeface="#9Slide03 AmpleSoft" panose="02000000000000000000" pitchFamily="2" charset="0"/>
              </a:rPr>
              <a:t>có</a:t>
            </a:r>
            <a:r>
              <a:rPr lang="en-US" sz="2800" dirty="0">
                <a:latin typeface="#9Slide03 AmpleSoft" panose="02000000000000000000" pitchFamily="2" charset="0"/>
              </a:rPr>
              <a:t> </a:t>
            </a:r>
            <a:r>
              <a:rPr lang="en-US" sz="2800" dirty="0" err="1">
                <a:latin typeface="#9Slide03 AmpleSoft" panose="02000000000000000000" pitchFamily="2" charset="0"/>
              </a:rPr>
              <a:t>quan</a:t>
            </a:r>
            <a:r>
              <a:rPr lang="en-US" sz="2800" dirty="0">
                <a:latin typeface="#9Slide03 AmpleSoft" panose="02000000000000000000" pitchFamily="2" charset="0"/>
              </a:rPr>
              <a:t> </a:t>
            </a:r>
            <a:r>
              <a:rPr lang="en-US" sz="2800" dirty="0" err="1">
                <a:latin typeface="#9Slide03 AmpleSoft" panose="02000000000000000000" pitchFamily="2" charset="0"/>
              </a:rPr>
              <a:t>hệ</a:t>
            </a:r>
            <a:r>
              <a:rPr lang="en-US" sz="2800" dirty="0">
                <a:latin typeface="#9Slide03 AmpleSoft" panose="02000000000000000000" pitchFamily="2" charset="0"/>
              </a:rPr>
              <a:t> ……………………… </a:t>
            </a:r>
          </a:p>
        </p:txBody>
      </p:sp>
      <p:sp>
        <p:nvSpPr>
          <p:cNvPr id="15" name="TextBox 14">
            <a:extLst>
              <a:ext uri="{FF2B5EF4-FFF2-40B4-BE49-F238E27FC236}">
                <a16:creationId xmlns:a16="http://schemas.microsoft.com/office/drawing/2014/main" id="{000962C4-0E17-4787-B3F1-B834FE435D86}"/>
              </a:ext>
            </a:extLst>
          </p:cNvPr>
          <p:cNvSpPr txBox="1"/>
          <p:nvPr/>
        </p:nvSpPr>
        <p:spPr>
          <a:xfrm>
            <a:off x="482017" y="363210"/>
            <a:ext cx="8674175" cy="1960986"/>
          </a:xfrm>
          <a:prstGeom prst="rect">
            <a:avLst/>
          </a:prstGeom>
          <a:noFill/>
        </p:spPr>
        <p:txBody>
          <a:bodyPr wrap="square">
            <a:spAutoFit/>
          </a:bodyPr>
          <a:lstStyle/>
          <a:p>
            <a:pPr algn="just">
              <a:lnSpc>
                <a:spcPct val="150000"/>
              </a:lnSpc>
            </a:pPr>
            <a:r>
              <a:rPr lang="en-US" sz="2800" dirty="0">
                <a:latin typeface="#9Slide03 AmpleSoft" panose="02000000000000000000" pitchFamily="2" charset="0"/>
              </a:rPr>
              <a:t>a/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a:t>
            </a:r>
            <a:r>
              <a:rPr lang="en-US" sz="2800" dirty="0" err="1">
                <a:latin typeface="#9Slide03 AmpleSoft" panose="02000000000000000000" pitchFamily="2" charset="0"/>
              </a:rPr>
              <a:t>là</a:t>
            </a:r>
            <a:r>
              <a:rPr lang="en-US" sz="2800" dirty="0">
                <a:latin typeface="#9Slide03 AmpleSoft" panose="02000000000000000000" pitchFamily="2" charset="0"/>
              </a:rPr>
              <a:t> </a:t>
            </a:r>
            <a:r>
              <a:rPr lang="en-US" sz="2800" dirty="0" err="1">
                <a:latin typeface="#9Slide03 AmpleSoft" panose="02000000000000000000" pitchFamily="2" charset="0"/>
              </a:rPr>
              <a:t>thể</a:t>
            </a:r>
            <a:r>
              <a:rPr lang="en-US" sz="2800" dirty="0">
                <a:latin typeface="#9Slide03 AmpleSoft" panose="02000000000000000000" pitchFamily="2" charset="0"/>
              </a:rPr>
              <a:t> </a:t>
            </a:r>
            <a:r>
              <a:rPr lang="en-US" sz="2800" dirty="0" err="1">
                <a:latin typeface="#9Slide03 AmpleSoft" panose="02000000000000000000" pitchFamily="2" charset="0"/>
              </a:rPr>
              <a:t>loại</a:t>
            </a:r>
            <a:r>
              <a:rPr lang="en-US" sz="2800" dirty="0">
                <a:latin typeface="#9Slide03 AmpleSoft" panose="02000000000000000000" pitchFamily="2" charset="0"/>
              </a:rPr>
              <a:t> </a:t>
            </a:r>
            <a:r>
              <a:rPr lang="en-US" sz="2800" dirty="0" err="1">
                <a:latin typeface="#9Slide03 AmpleSoft" panose="02000000000000000000" pitchFamily="2" charset="0"/>
              </a:rPr>
              <a:t>văn</a:t>
            </a:r>
            <a:r>
              <a:rPr lang="en-US" sz="2800" dirty="0">
                <a:latin typeface="#9Slide03 AmpleSoft" panose="02000000000000000000" pitchFamily="2" charset="0"/>
              </a:rPr>
              <a:t> </a:t>
            </a:r>
            <a:r>
              <a:rPr lang="en-US" sz="2800" dirty="0" err="1">
                <a:latin typeface="#9Slide03 AmpleSoft" panose="02000000000000000000" pitchFamily="2" charset="0"/>
              </a:rPr>
              <a:t>xuôi</a:t>
            </a:r>
            <a:r>
              <a:rPr lang="en-US" sz="2800" dirty="0">
                <a:latin typeface="#9Slide03 AmpleSoft" panose="02000000000000000000" pitchFamily="2" charset="0"/>
              </a:rPr>
              <a:t> </a:t>
            </a:r>
            <a:r>
              <a:rPr lang="en-US" sz="2800" dirty="0" err="1">
                <a:latin typeface="#9Slide03 AmpleSoft" panose="02000000000000000000" pitchFamily="2" charset="0"/>
              </a:rPr>
              <a:t>tự</a:t>
            </a:r>
            <a:r>
              <a:rPr lang="en-US" sz="2800" dirty="0">
                <a:latin typeface="#9Slide03 AmpleSoft" panose="02000000000000000000" pitchFamily="2" charset="0"/>
              </a:rPr>
              <a:t> </a:t>
            </a:r>
            <a:r>
              <a:rPr lang="en-US" sz="2800" dirty="0" err="1">
                <a:latin typeface="#9Slide03 AmpleSoft" panose="02000000000000000000" pitchFamily="2" charset="0"/>
              </a:rPr>
              <a:t>sự</a:t>
            </a:r>
            <a:r>
              <a:rPr lang="en-US" sz="2800" dirty="0">
                <a:latin typeface="#9Slide03 AmpleSoft" panose="02000000000000000000" pitchFamily="2" charset="0"/>
              </a:rPr>
              <a:t>, </a:t>
            </a:r>
            <a:r>
              <a:rPr lang="en-US" sz="2800" dirty="0" err="1">
                <a:latin typeface="#9Slide03 AmpleSoft" panose="02000000000000000000" pitchFamily="2" charset="0"/>
              </a:rPr>
              <a:t>phát</a:t>
            </a:r>
            <a:r>
              <a:rPr lang="en-US" sz="2800" dirty="0">
                <a:latin typeface="#9Slide03 AmpleSoft" panose="02000000000000000000" pitchFamily="2" charset="0"/>
              </a:rPr>
              <a:t> </a:t>
            </a:r>
            <a:r>
              <a:rPr lang="en-US" sz="2800" dirty="0" err="1">
                <a:latin typeface="#9Slide03 AmpleSoft" panose="02000000000000000000" pitchFamily="2" charset="0"/>
              </a:rPr>
              <a:t>triển</a:t>
            </a:r>
            <a:r>
              <a:rPr lang="en-US" sz="2800" dirty="0">
                <a:latin typeface="#9Slide03 AmpleSoft" panose="02000000000000000000" pitchFamily="2" charset="0"/>
              </a:rPr>
              <a:t> </a:t>
            </a:r>
            <a:r>
              <a:rPr lang="en-US" sz="2800" dirty="0" err="1">
                <a:latin typeface="#9Slide03 AmpleSoft" panose="02000000000000000000" pitchFamily="2" charset="0"/>
              </a:rPr>
              <a:t>mạnh</a:t>
            </a:r>
            <a:r>
              <a:rPr lang="en-US" sz="2800" dirty="0">
                <a:latin typeface="#9Slide03 AmpleSoft" panose="02000000000000000000" pitchFamily="2" charset="0"/>
              </a:rPr>
              <a:t> </a:t>
            </a:r>
            <a:r>
              <a:rPr lang="en-US" sz="2800" dirty="0" err="1">
                <a:latin typeface="#9Slide03 AmpleSoft" panose="02000000000000000000" pitchFamily="2" charset="0"/>
              </a:rPr>
              <a:t>mẽ</a:t>
            </a:r>
            <a:r>
              <a:rPr lang="en-US" sz="2800" dirty="0">
                <a:latin typeface="#9Slide03 AmpleSoft" panose="02000000000000000000" pitchFamily="2" charset="0"/>
              </a:rPr>
              <a:t> ở </a:t>
            </a:r>
            <a:r>
              <a:rPr lang="en-US" sz="2800" dirty="0" err="1">
                <a:latin typeface="#9Slide03 AmpleSoft" panose="02000000000000000000" pitchFamily="2" charset="0"/>
              </a:rPr>
              <a:t>thời</a:t>
            </a:r>
            <a:r>
              <a:rPr lang="en-US" sz="2800" dirty="0">
                <a:latin typeface="#9Slide03 AmpleSoft" panose="02000000000000000000" pitchFamily="2" charset="0"/>
              </a:rPr>
              <a:t> ………………………., </a:t>
            </a:r>
            <a:r>
              <a:rPr lang="en-US" sz="2800" dirty="0" err="1">
                <a:latin typeface="#9Slide03 AmpleSoft" panose="02000000000000000000" pitchFamily="2" charset="0"/>
              </a:rPr>
              <a:t>dùng</a:t>
            </a:r>
            <a:r>
              <a:rPr lang="en-US" sz="2800" dirty="0">
                <a:latin typeface="#9Slide03 AmpleSoft" panose="02000000000000000000" pitchFamily="2" charset="0"/>
              </a:rPr>
              <a:t> ………………………. </a:t>
            </a:r>
            <a:r>
              <a:rPr lang="en-US" sz="2800" dirty="0" err="1">
                <a:latin typeface="#9Slide03 AmpleSoft" panose="02000000000000000000" pitchFamily="2" charset="0"/>
              </a:rPr>
              <a:t>làm</a:t>
            </a:r>
            <a:r>
              <a:rPr lang="en-US" sz="2800" dirty="0">
                <a:latin typeface="#9Slide03 AmpleSoft" panose="02000000000000000000" pitchFamily="2" charset="0"/>
              </a:rPr>
              <a:t> </a:t>
            </a:r>
            <a:r>
              <a:rPr lang="en-US" sz="2800" dirty="0" err="1">
                <a:latin typeface="#9Slide03 AmpleSoft" panose="02000000000000000000" pitchFamily="2" charset="0"/>
              </a:rPr>
              <a:t>phương</a:t>
            </a:r>
            <a:r>
              <a:rPr lang="en-US" sz="2800" dirty="0">
                <a:latin typeface="#9Slide03 AmpleSoft" panose="02000000000000000000" pitchFamily="2" charset="0"/>
              </a:rPr>
              <a:t> </a:t>
            </a:r>
            <a:r>
              <a:rPr lang="en-US" sz="2800" dirty="0" err="1">
                <a:latin typeface="#9Slide03 AmpleSoft" panose="02000000000000000000" pitchFamily="2" charset="0"/>
              </a:rPr>
              <a:t>thức</a:t>
            </a:r>
            <a:r>
              <a:rPr lang="en-US" sz="2800" dirty="0">
                <a:latin typeface="#9Slide03 AmpleSoft" panose="02000000000000000000" pitchFamily="2" charset="0"/>
              </a:rPr>
              <a:t> </a:t>
            </a:r>
            <a:r>
              <a:rPr lang="en-US" sz="2800" dirty="0" err="1">
                <a:latin typeface="#9Slide03 AmpleSoft" panose="02000000000000000000" pitchFamily="2" charset="0"/>
              </a:rPr>
              <a:t>nghệ</a:t>
            </a:r>
            <a:r>
              <a:rPr lang="en-US" sz="2800" dirty="0">
                <a:latin typeface="#9Slide03 AmpleSoft" panose="02000000000000000000" pitchFamily="2" charset="0"/>
              </a:rPr>
              <a:t> </a:t>
            </a:r>
            <a:r>
              <a:rPr lang="en-US" sz="2800" dirty="0" err="1">
                <a:latin typeface="#9Slide03 AmpleSoft" panose="02000000000000000000" pitchFamily="2" charset="0"/>
              </a:rPr>
              <a:t>thuật</a:t>
            </a:r>
            <a:r>
              <a:rPr lang="en-US" sz="2800" dirty="0">
                <a:latin typeface="#9Slide03 AmpleSoft" panose="02000000000000000000" pitchFamily="2" charset="0"/>
              </a:rPr>
              <a:t> </a:t>
            </a:r>
            <a:r>
              <a:rPr lang="en-US" sz="2800" dirty="0" err="1">
                <a:latin typeface="#9Slide03 AmpleSoft" panose="02000000000000000000" pitchFamily="2" charset="0"/>
              </a:rPr>
              <a:t>để</a:t>
            </a:r>
            <a:r>
              <a:rPr lang="en-US" sz="2800" dirty="0">
                <a:latin typeface="#9Slide03 AmpleSoft" panose="02000000000000000000" pitchFamily="2" charset="0"/>
              </a:rPr>
              <a:t> </a:t>
            </a:r>
            <a:r>
              <a:rPr lang="en-US" sz="2800" dirty="0" err="1">
                <a:latin typeface="#9Slide03 AmpleSoft" panose="02000000000000000000" pitchFamily="2" charset="0"/>
              </a:rPr>
              <a:t>phản</a:t>
            </a:r>
            <a:r>
              <a:rPr lang="en-US" sz="2800" dirty="0">
                <a:latin typeface="#9Slide03 AmpleSoft" panose="02000000000000000000" pitchFamily="2" charset="0"/>
              </a:rPr>
              <a:t> </a:t>
            </a:r>
            <a:r>
              <a:rPr lang="en-US" sz="2800" dirty="0" err="1">
                <a:latin typeface="#9Slide03 AmpleSoft" panose="02000000000000000000" pitchFamily="2" charset="0"/>
              </a:rPr>
              <a:t>ánh</a:t>
            </a:r>
            <a:r>
              <a:rPr lang="en-US" sz="2800" dirty="0">
                <a:latin typeface="#9Slide03 AmpleSoft" panose="02000000000000000000" pitchFamily="2" charset="0"/>
              </a:rPr>
              <a:t> </a:t>
            </a:r>
            <a:r>
              <a:rPr lang="en-US" sz="2800" dirty="0" err="1">
                <a:latin typeface="#9Slide03 AmpleSoft" panose="02000000000000000000" pitchFamily="2" charset="0"/>
              </a:rPr>
              <a:t>cuộc</a:t>
            </a:r>
            <a:r>
              <a:rPr lang="en-US" sz="2800" dirty="0">
                <a:latin typeface="#9Slide03 AmpleSoft" panose="02000000000000000000" pitchFamily="2" charset="0"/>
              </a:rPr>
              <a:t> </a:t>
            </a:r>
            <a:r>
              <a:rPr lang="en-US" sz="2800" dirty="0" err="1">
                <a:latin typeface="#9Slide03 AmpleSoft" panose="02000000000000000000" pitchFamily="2" charset="0"/>
              </a:rPr>
              <a:t>sống</a:t>
            </a:r>
            <a:r>
              <a:rPr lang="en-US" sz="2800" dirty="0">
                <a:latin typeface="#9Slide03 AmpleSoft" panose="02000000000000000000" pitchFamily="2" charset="0"/>
              </a:rPr>
              <a:t>. </a:t>
            </a:r>
          </a:p>
        </p:txBody>
      </p:sp>
      <p:sp>
        <p:nvSpPr>
          <p:cNvPr id="17" name="TextBox 16">
            <a:extLst>
              <a:ext uri="{FF2B5EF4-FFF2-40B4-BE49-F238E27FC236}">
                <a16:creationId xmlns:a16="http://schemas.microsoft.com/office/drawing/2014/main" id="{8E9C6F0C-6430-4A23-9467-6EFF3D2385FF}"/>
              </a:ext>
            </a:extLst>
          </p:cNvPr>
          <p:cNvSpPr txBox="1"/>
          <p:nvPr/>
        </p:nvSpPr>
        <p:spPr>
          <a:xfrm>
            <a:off x="3779519" y="1015270"/>
            <a:ext cx="1717969" cy="523220"/>
          </a:xfrm>
          <a:prstGeom prst="rect">
            <a:avLst/>
          </a:prstGeom>
          <a:noFill/>
        </p:spPr>
        <p:txBody>
          <a:bodyPr wrap="square">
            <a:spAutoFit/>
          </a:bodyPr>
          <a:lstStyle/>
          <a:p>
            <a:r>
              <a:rPr lang="vi-VN" sz="2800" dirty="0">
                <a:solidFill>
                  <a:srgbClr val="FF0000"/>
                </a:solidFill>
                <a:latin typeface="#9Slide03 Ample" panose="02000000000000000000" pitchFamily="2" charset="0"/>
              </a:rPr>
              <a:t>trung đại</a:t>
            </a:r>
            <a:endParaRPr lang="en-US" sz="2800" dirty="0">
              <a:solidFill>
                <a:srgbClr val="FF0000"/>
              </a:solidFill>
              <a:latin typeface="#9Slide03 Ample" panose="02000000000000000000" pitchFamily="2" charset="0"/>
            </a:endParaRPr>
          </a:p>
        </p:txBody>
      </p:sp>
      <p:sp>
        <p:nvSpPr>
          <p:cNvPr id="18" name="TextBox 17">
            <a:extLst>
              <a:ext uri="{FF2B5EF4-FFF2-40B4-BE49-F238E27FC236}">
                <a16:creationId xmlns:a16="http://schemas.microsoft.com/office/drawing/2014/main" id="{5DAD495C-0EAC-4360-B35D-279DBAE51109}"/>
              </a:ext>
            </a:extLst>
          </p:cNvPr>
          <p:cNvSpPr txBox="1"/>
          <p:nvPr/>
        </p:nvSpPr>
        <p:spPr>
          <a:xfrm>
            <a:off x="6923953" y="1013603"/>
            <a:ext cx="2085935"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yếu tố kì ảo </a:t>
            </a:r>
            <a:endParaRPr lang="en-US" sz="2800" dirty="0">
              <a:solidFill>
                <a:srgbClr val="FF0000"/>
              </a:solidFill>
              <a:latin typeface="#9Slide03 Ample" panose="02000000000000000000" pitchFamily="2" charset="0"/>
            </a:endParaRPr>
          </a:p>
        </p:txBody>
      </p:sp>
      <p:sp>
        <p:nvSpPr>
          <p:cNvPr id="19" name="TextBox 18">
            <a:extLst>
              <a:ext uri="{FF2B5EF4-FFF2-40B4-BE49-F238E27FC236}">
                <a16:creationId xmlns:a16="http://schemas.microsoft.com/office/drawing/2014/main" id="{8D55773E-BBE1-4148-9F43-C3F7C929FCBA}"/>
              </a:ext>
            </a:extLst>
          </p:cNvPr>
          <p:cNvSpPr txBox="1"/>
          <p:nvPr/>
        </p:nvSpPr>
        <p:spPr>
          <a:xfrm>
            <a:off x="7843921" y="2939278"/>
            <a:ext cx="2085935"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dân gian</a:t>
            </a:r>
            <a:endParaRPr lang="en-US" sz="2800" dirty="0">
              <a:solidFill>
                <a:srgbClr val="FF0000"/>
              </a:solidFill>
              <a:latin typeface="#9Slide03 Ample" panose="02000000000000000000" pitchFamily="2" charset="0"/>
            </a:endParaRPr>
          </a:p>
        </p:txBody>
      </p:sp>
      <p:sp>
        <p:nvSpPr>
          <p:cNvPr id="20" name="TextBox 19">
            <a:extLst>
              <a:ext uri="{FF2B5EF4-FFF2-40B4-BE49-F238E27FC236}">
                <a16:creationId xmlns:a16="http://schemas.microsoft.com/office/drawing/2014/main" id="{E4BEB01F-3135-4F51-B7CB-3DE5466CA2F5}"/>
              </a:ext>
            </a:extLst>
          </p:cNvPr>
          <p:cNvSpPr txBox="1"/>
          <p:nvPr/>
        </p:nvSpPr>
        <p:spPr>
          <a:xfrm>
            <a:off x="616774" y="4237726"/>
            <a:ext cx="2085935"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Trung Quốc</a:t>
            </a:r>
            <a:endParaRPr lang="en-US" sz="2800" dirty="0">
              <a:solidFill>
                <a:srgbClr val="FF0000"/>
              </a:solidFill>
              <a:latin typeface="#9Slide03 Ample" panose="02000000000000000000" pitchFamily="2" charset="0"/>
            </a:endParaRPr>
          </a:p>
        </p:txBody>
      </p:sp>
      <p:sp>
        <p:nvSpPr>
          <p:cNvPr id="21" name="TextBox 20">
            <a:extLst>
              <a:ext uri="{FF2B5EF4-FFF2-40B4-BE49-F238E27FC236}">
                <a16:creationId xmlns:a16="http://schemas.microsoft.com/office/drawing/2014/main" id="{6E4BEEE1-CE58-414A-9B0A-5538B3CA2924}"/>
              </a:ext>
            </a:extLst>
          </p:cNvPr>
          <p:cNvSpPr txBox="1"/>
          <p:nvPr/>
        </p:nvSpPr>
        <p:spPr>
          <a:xfrm>
            <a:off x="7495770" y="4889998"/>
            <a:ext cx="2085935"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tuyến tính</a:t>
            </a:r>
            <a:endParaRPr lang="en-US" sz="2800" dirty="0">
              <a:solidFill>
                <a:srgbClr val="FF0000"/>
              </a:solidFill>
              <a:latin typeface="#9Slide03 Ample" panose="02000000000000000000" pitchFamily="2" charset="0"/>
            </a:endParaRPr>
          </a:p>
        </p:txBody>
      </p:sp>
      <p:sp>
        <p:nvSpPr>
          <p:cNvPr id="22" name="TextBox 21">
            <a:extLst>
              <a:ext uri="{FF2B5EF4-FFF2-40B4-BE49-F238E27FC236}">
                <a16:creationId xmlns:a16="http://schemas.microsoft.com/office/drawing/2014/main" id="{1705B62E-57BC-45BC-A701-9DF824CB7212}"/>
              </a:ext>
            </a:extLst>
          </p:cNvPr>
          <p:cNvSpPr txBox="1"/>
          <p:nvPr/>
        </p:nvSpPr>
        <p:spPr>
          <a:xfrm>
            <a:off x="498793" y="5554462"/>
            <a:ext cx="2085935"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nhân quả </a:t>
            </a:r>
            <a:endParaRPr lang="en-US" sz="2800" dirty="0">
              <a:solidFill>
                <a:srgbClr val="FF0000"/>
              </a:solidFill>
              <a:latin typeface="#9Slide03 Ample" panose="02000000000000000000" pitchFamily="2" charset="0"/>
            </a:endParaRPr>
          </a:p>
        </p:txBody>
      </p:sp>
      <p:pic>
        <p:nvPicPr>
          <p:cNvPr id="26" name="Picture 25">
            <a:extLst>
              <a:ext uri="{FF2B5EF4-FFF2-40B4-BE49-F238E27FC236}">
                <a16:creationId xmlns:a16="http://schemas.microsoft.com/office/drawing/2014/main" id="{4EE9DCF6-AD9D-46FA-8F93-6C53B0678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9888" y="46902"/>
            <a:ext cx="2929752" cy="2929752"/>
          </a:xfrm>
          <a:prstGeom prst="rect">
            <a:avLst/>
          </a:prstGeom>
        </p:spPr>
      </p:pic>
    </p:spTree>
    <p:extLst>
      <p:ext uri="{BB962C8B-B14F-4D97-AF65-F5344CB8AC3E}">
        <p14:creationId xmlns:p14="http://schemas.microsoft.com/office/powerpoint/2010/main" val="5534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A9B192D-61C6-4B9B-B6A4-EF8DAE5B9D68}"/>
              </a:ext>
            </a:extLst>
          </p:cNvPr>
          <p:cNvSpPr txBox="1"/>
          <p:nvPr/>
        </p:nvSpPr>
        <p:spPr>
          <a:xfrm>
            <a:off x="3938015" y="3415918"/>
            <a:ext cx="7654631" cy="2838149"/>
          </a:xfrm>
          <a:prstGeom prst="rect">
            <a:avLst/>
          </a:prstGeom>
          <a:noFill/>
        </p:spPr>
        <p:txBody>
          <a:bodyPr wrap="square">
            <a:spAutoFit/>
          </a:bodyPr>
          <a:lstStyle/>
          <a:p>
            <a:pPr algn="just">
              <a:lnSpc>
                <a:spcPct val="150000"/>
              </a:lnSpc>
            </a:pPr>
            <a:r>
              <a:rPr lang="en-US" sz="2800" dirty="0">
                <a:latin typeface="#9Slide03 AmpleSoft" panose="02000000000000000000" pitchFamily="2" charset="0"/>
              </a:rPr>
              <a:t>e/ </a:t>
            </a:r>
            <a:r>
              <a:rPr lang="en-US" sz="2800" dirty="0" err="1">
                <a:latin typeface="#9Slide03 AmpleSoft" panose="02000000000000000000" pitchFamily="2" charset="0"/>
              </a:rPr>
              <a:t>Thời</a:t>
            </a:r>
            <a:r>
              <a:rPr lang="en-US" sz="2800" dirty="0">
                <a:latin typeface="#9Slide03 AmpleSoft" panose="02000000000000000000" pitchFamily="2" charset="0"/>
              </a:rPr>
              <a:t> </a:t>
            </a:r>
            <a:r>
              <a:rPr lang="en-US" sz="2800" dirty="0" err="1">
                <a:latin typeface="#9Slide03 AmpleSoft" panose="02000000000000000000" pitchFamily="2" charset="0"/>
              </a:rPr>
              <a:t>gian</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a:t>
            </a:r>
            <a:r>
              <a:rPr lang="en-US" sz="2800" dirty="0" err="1">
                <a:latin typeface="#9Slide03 AmpleSoft" panose="02000000000000000000" pitchFamily="2" charset="0"/>
              </a:rPr>
              <a:t>có</a:t>
            </a:r>
            <a:r>
              <a:rPr lang="en-US" sz="2800" dirty="0">
                <a:latin typeface="#9Slide03 AmpleSoft" panose="02000000000000000000" pitchFamily="2" charset="0"/>
              </a:rPr>
              <a:t> </a:t>
            </a:r>
            <a:r>
              <a:rPr lang="en-US" sz="2800" dirty="0" err="1">
                <a:latin typeface="#9Slide03 AmpleSoft" panose="02000000000000000000" pitchFamily="2" charset="0"/>
              </a:rPr>
              <a:t>sự</a:t>
            </a:r>
            <a:r>
              <a:rPr lang="en-US" sz="2800" dirty="0">
                <a:latin typeface="#9Slide03 AmpleSoft" panose="02000000000000000000" pitchFamily="2" charset="0"/>
              </a:rPr>
              <a:t> </a:t>
            </a:r>
            <a:r>
              <a:rPr lang="en-US" sz="2800" dirty="0" err="1">
                <a:latin typeface="#9Slide03 AmpleSoft" panose="02000000000000000000" pitchFamily="2" charset="0"/>
              </a:rPr>
              <a:t>kết</a:t>
            </a:r>
            <a:r>
              <a:rPr lang="en-US" sz="2800" dirty="0">
                <a:latin typeface="#9Slide03 AmpleSoft" panose="02000000000000000000" pitchFamily="2" charset="0"/>
              </a:rPr>
              <a:t> </a:t>
            </a:r>
            <a:r>
              <a:rPr lang="en-US" sz="2800" dirty="0" err="1">
                <a:latin typeface="#9Slide03 AmpleSoft" panose="02000000000000000000" pitchFamily="2" charset="0"/>
              </a:rPr>
              <a:t>hợp</a:t>
            </a:r>
            <a:r>
              <a:rPr lang="en-US" sz="2800" dirty="0">
                <a:latin typeface="#9Slide03 AmpleSoft" panose="02000000000000000000" pitchFamily="2" charset="0"/>
              </a:rPr>
              <a:t> </a:t>
            </a:r>
            <a:r>
              <a:rPr lang="en-US" sz="2800" dirty="0" err="1">
                <a:latin typeface="#9Slide03 AmpleSoft" panose="02000000000000000000" pitchFamily="2" charset="0"/>
              </a:rPr>
              <a:t>chặt</a:t>
            </a:r>
            <a:r>
              <a:rPr lang="en-US" sz="2800" dirty="0">
                <a:latin typeface="#9Slide03 AmpleSoft" panose="02000000000000000000" pitchFamily="2" charset="0"/>
              </a:rPr>
              <a:t> </a:t>
            </a:r>
            <a:r>
              <a:rPr lang="en-US" sz="2800" dirty="0" err="1">
                <a:latin typeface="#9Slide03 AmpleSoft" panose="02000000000000000000" pitchFamily="2" charset="0"/>
              </a:rPr>
              <a:t>chẽ</a:t>
            </a:r>
            <a:r>
              <a:rPr lang="en-US" sz="2800" dirty="0">
                <a:latin typeface="#9Slide03 AmpleSoft" panose="02000000000000000000" pitchFamily="2" charset="0"/>
              </a:rPr>
              <a:t> </a:t>
            </a:r>
            <a:r>
              <a:rPr lang="en-US" sz="2800" dirty="0" err="1">
                <a:latin typeface="#9Slide03 AmpleSoft" panose="02000000000000000000" pitchFamily="2" charset="0"/>
              </a:rPr>
              <a:t>giữa</a:t>
            </a:r>
            <a:r>
              <a:rPr lang="en-US" sz="2800" dirty="0">
                <a:latin typeface="#9Slide03 AmpleSoft" panose="02000000000000000000" pitchFamily="2" charset="0"/>
              </a:rPr>
              <a:t> </a:t>
            </a:r>
            <a:r>
              <a:rPr lang="en-US" sz="2800" dirty="0" err="1">
                <a:latin typeface="#9Slide03 AmpleSoft" panose="02000000000000000000" pitchFamily="2" charset="0"/>
              </a:rPr>
              <a:t>thời</a:t>
            </a:r>
            <a:r>
              <a:rPr lang="en-US" sz="2800" dirty="0">
                <a:latin typeface="#9Slide03 AmpleSoft" panose="02000000000000000000" pitchFamily="2" charset="0"/>
              </a:rPr>
              <a:t> </a:t>
            </a:r>
            <a:r>
              <a:rPr lang="en-US" sz="2800" dirty="0" err="1">
                <a:latin typeface="#9Slide03 AmpleSoft" panose="02000000000000000000" pitchFamily="2" charset="0"/>
              </a:rPr>
              <a:t>gian</a:t>
            </a:r>
            <a:r>
              <a:rPr lang="en-US" sz="2800" dirty="0">
                <a:latin typeface="#9Slide03 AmpleSoft" panose="02000000000000000000" pitchFamily="2" charset="0"/>
              </a:rPr>
              <a:t> </a:t>
            </a:r>
            <a:r>
              <a:rPr lang="en-US" sz="2800" dirty="0" err="1">
                <a:latin typeface="#9Slide03 AmpleSoft" panose="02000000000000000000" pitchFamily="2" charset="0"/>
              </a:rPr>
              <a:t>thực</a:t>
            </a:r>
            <a:r>
              <a:rPr lang="en-US" sz="2800" dirty="0">
                <a:latin typeface="#9Slide03 AmpleSoft" panose="02000000000000000000" pitchFamily="2" charset="0"/>
              </a:rPr>
              <a:t> </a:t>
            </a:r>
            <a:r>
              <a:rPr lang="en-US" sz="2800" dirty="0" err="1">
                <a:latin typeface="#9Slide03 AmpleSoft" panose="02000000000000000000" pitchFamily="2" charset="0"/>
              </a:rPr>
              <a:t>và</a:t>
            </a:r>
            <a:r>
              <a:rPr lang="en-US" sz="2800" dirty="0">
                <a:latin typeface="#9Slide03 AmpleSoft" panose="02000000000000000000" pitchFamily="2" charset="0"/>
              </a:rPr>
              <a:t> …..……………………..</a:t>
            </a:r>
          </a:p>
          <a:p>
            <a:pPr algn="just">
              <a:lnSpc>
                <a:spcPct val="150000"/>
              </a:lnSpc>
            </a:pPr>
            <a:endParaRPr lang="en-US" sz="1000" dirty="0">
              <a:latin typeface="#9Slide03 AmpleSoft" panose="02000000000000000000" pitchFamily="2" charset="0"/>
            </a:endParaRPr>
          </a:p>
          <a:p>
            <a:pPr algn="just">
              <a:lnSpc>
                <a:spcPct val="150000"/>
              </a:lnSpc>
            </a:pPr>
            <a:r>
              <a:rPr lang="en-US" sz="2800" dirty="0">
                <a:latin typeface="#9Slide03 AmpleSoft" panose="02000000000000000000" pitchFamily="2" charset="0"/>
              </a:rPr>
              <a:t>g/ </a:t>
            </a:r>
            <a:r>
              <a:rPr lang="en-US" sz="2800" dirty="0" err="1">
                <a:latin typeface="#9Slide03 AmpleSoft" panose="02000000000000000000" pitchFamily="2" charset="0"/>
              </a:rPr>
              <a:t>Về</a:t>
            </a:r>
            <a:r>
              <a:rPr lang="en-US" sz="2800" dirty="0">
                <a:latin typeface="#9Slide03 AmpleSoft" panose="02000000000000000000" pitchFamily="2" charset="0"/>
              </a:rPr>
              <a:t> </a:t>
            </a:r>
            <a:r>
              <a:rPr lang="en-US" sz="2800" dirty="0" err="1">
                <a:latin typeface="#9Slide03 AmpleSoft" panose="02000000000000000000" pitchFamily="2" charset="0"/>
              </a:rPr>
              <a:t>ngôn</a:t>
            </a:r>
            <a:r>
              <a:rPr lang="en-US" sz="2800" dirty="0">
                <a:latin typeface="#9Slide03 AmpleSoft" panose="02000000000000000000" pitchFamily="2" charset="0"/>
              </a:rPr>
              <a:t> </a:t>
            </a:r>
            <a:r>
              <a:rPr lang="en-US" sz="2800" dirty="0" err="1">
                <a:latin typeface="#9Slide03 AmpleSoft" panose="02000000000000000000" pitchFamily="2" charset="0"/>
              </a:rPr>
              <a:t>ngữ</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a:t>
            </a:r>
            <a:r>
              <a:rPr lang="en-US" sz="2800" dirty="0" err="1">
                <a:latin typeface="#9Slide03 AmpleSoft" panose="02000000000000000000" pitchFamily="2" charset="0"/>
              </a:rPr>
              <a:t>sử</a:t>
            </a:r>
            <a:r>
              <a:rPr lang="en-US" sz="2800" dirty="0">
                <a:latin typeface="#9Slide03 AmpleSoft" panose="02000000000000000000" pitchFamily="2" charset="0"/>
              </a:rPr>
              <a:t> </a:t>
            </a:r>
            <a:r>
              <a:rPr lang="en-US" sz="2800" dirty="0" err="1">
                <a:latin typeface="#9Slide03 AmpleSoft" panose="02000000000000000000" pitchFamily="2" charset="0"/>
              </a:rPr>
              <a:t>dụng</a:t>
            </a:r>
            <a:r>
              <a:rPr lang="en-US" sz="2800" dirty="0">
                <a:latin typeface="#9Slide03 AmpleSoft" panose="02000000000000000000" pitchFamily="2" charset="0"/>
              </a:rPr>
              <a:t> </a:t>
            </a:r>
            <a:r>
              <a:rPr lang="en-US" sz="2800" dirty="0" err="1">
                <a:latin typeface="#9Slide03 AmpleSoft" panose="02000000000000000000" pitchFamily="2" charset="0"/>
              </a:rPr>
              <a:t>nhiều</a:t>
            </a:r>
            <a:r>
              <a:rPr lang="en-US" sz="2800" dirty="0">
                <a:latin typeface="#9Slide03 AmpleSoft" panose="02000000000000000000" pitchFamily="2" charset="0"/>
              </a:rPr>
              <a:t> ………………………, ………………………</a:t>
            </a:r>
          </a:p>
        </p:txBody>
      </p:sp>
      <p:sp>
        <p:nvSpPr>
          <p:cNvPr id="11" name="Rectangle 4">
            <a:extLst>
              <a:ext uri="{FF2B5EF4-FFF2-40B4-BE49-F238E27FC236}">
                <a16:creationId xmlns:a16="http://schemas.microsoft.com/office/drawing/2014/main" id="{9014A4AA-4ABB-4920-90FF-9086905D863C}"/>
              </a:ext>
            </a:extLst>
          </p:cNvPr>
          <p:cNvSpPr>
            <a:spLocks noChangeArrowheads="1"/>
          </p:cNvSpPr>
          <p:nvPr/>
        </p:nvSpPr>
        <p:spPr bwMode="auto">
          <a:xfrm>
            <a:off x="315913" y="393314"/>
            <a:ext cx="2359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5138" algn="l"/>
              </a:tabLst>
              <a:defRPr>
                <a:solidFill>
                  <a:schemeClr val="tx1"/>
                </a:solidFill>
                <a:latin typeface="Arial" panose="020B0604020202020204" pitchFamily="34" charset="0"/>
              </a:defRPr>
            </a:lvl1pPr>
            <a:lvl2pPr eaLnBrk="0" fontAlgn="base" hangingPunct="0">
              <a:spcBef>
                <a:spcPct val="0"/>
              </a:spcBef>
              <a:spcAft>
                <a:spcPct val="0"/>
              </a:spcAft>
              <a:tabLst>
                <a:tab pos="465138" algn="l"/>
              </a:tabLst>
              <a:defRPr>
                <a:solidFill>
                  <a:schemeClr val="tx1"/>
                </a:solidFill>
                <a:latin typeface="Arial" panose="020B0604020202020204" pitchFamily="34" charset="0"/>
              </a:defRPr>
            </a:lvl2pPr>
            <a:lvl3pPr eaLnBrk="0" fontAlgn="base" hangingPunct="0">
              <a:spcBef>
                <a:spcPct val="0"/>
              </a:spcBef>
              <a:spcAft>
                <a:spcPct val="0"/>
              </a:spcAft>
              <a:tabLst>
                <a:tab pos="465138" algn="l"/>
              </a:tabLst>
              <a:defRPr>
                <a:solidFill>
                  <a:schemeClr val="tx1"/>
                </a:solidFill>
                <a:latin typeface="Arial" panose="020B0604020202020204" pitchFamily="34" charset="0"/>
              </a:defRPr>
            </a:lvl3pPr>
            <a:lvl4pPr eaLnBrk="0" fontAlgn="base" hangingPunct="0">
              <a:spcBef>
                <a:spcPct val="0"/>
              </a:spcBef>
              <a:spcAft>
                <a:spcPct val="0"/>
              </a:spcAft>
              <a:tabLst>
                <a:tab pos="465138" algn="l"/>
              </a:tabLst>
              <a:defRPr>
                <a:solidFill>
                  <a:schemeClr val="tx1"/>
                </a:solidFill>
                <a:latin typeface="Arial" panose="020B0604020202020204" pitchFamily="34" charset="0"/>
              </a:defRPr>
            </a:lvl4pPr>
            <a:lvl5pPr eaLnBrk="0" fontAlgn="base" hangingPunct="0">
              <a:spcBef>
                <a:spcPct val="0"/>
              </a:spcBef>
              <a:spcAft>
                <a:spcPct val="0"/>
              </a:spcAft>
              <a:tabLst>
                <a:tab pos="465138" algn="l"/>
              </a:tabLst>
              <a:defRPr>
                <a:solidFill>
                  <a:schemeClr val="tx1"/>
                </a:solidFill>
                <a:latin typeface="Arial" panose="020B0604020202020204" pitchFamily="34" charset="0"/>
              </a:defRPr>
            </a:lvl5pPr>
            <a:lvl6pPr eaLnBrk="0" fontAlgn="base" hangingPunct="0">
              <a:spcBef>
                <a:spcPct val="0"/>
              </a:spcBef>
              <a:spcAft>
                <a:spcPct val="0"/>
              </a:spcAft>
              <a:tabLst>
                <a:tab pos="465138" algn="l"/>
              </a:tabLst>
              <a:defRPr>
                <a:solidFill>
                  <a:schemeClr val="tx1"/>
                </a:solidFill>
                <a:latin typeface="Arial" panose="020B0604020202020204" pitchFamily="34" charset="0"/>
              </a:defRPr>
            </a:lvl6pPr>
            <a:lvl7pPr eaLnBrk="0" fontAlgn="base" hangingPunct="0">
              <a:spcBef>
                <a:spcPct val="0"/>
              </a:spcBef>
              <a:spcAft>
                <a:spcPct val="0"/>
              </a:spcAft>
              <a:tabLst>
                <a:tab pos="465138" algn="l"/>
              </a:tabLst>
              <a:defRPr>
                <a:solidFill>
                  <a:schemeClr val="tx1"/>
                </a:solidFill>
                <a:latin typeface="Arial" panose="020B0604020202020204" pitchFamily="34" charset="0"/>
              </a:defRPr>
            </a:lvl7pPr>
            <a:lvl8pPr eaLnBrk="0" fontAlgn="base" hangingPunct="0">
              <a:spcBef>
                <a:spcPct val="0"/>
              </a:spcBef>
              <a:spcAft>
                <a:spcPct val="0"/>
              </a:spcAft>
              <a:tabLst>
                <a:tab pos="465138" algn="l"/>
              </a:tabLst>
              <a:defRPr>
                <a:solidFill>
                  <a:schemeClr val="tx1"/>
                </a:solidFill>
                <a:latin typeface="Arial" panose="020B0604020202020204" pitchFamily="34" charset="0"/>
              </a:defRPr>
            </a:lvl8pPr>
            <a:lvl9pPr eaLnBrk="0" fontAlgn="base" hangingPunct="0">
              <a:spcBef>
                <a:spcPct val="0"/>
              </a:spcBef>
              <a:spcAft>
                <a:spcPct val="0"/>
              </a:spcAft>
              <a:tabLst>
                <a:tab pos="4651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5138" algn="l"/>
              </a:tabLst>
            </a:pPr>
            <a:r>
              <a:rPr kumimoji="0" lang="vi-VN" altLang="en-US" sz="1200" b="1" i="0" u="none" strike="noStrike" cap="none" normalizeH="0" baseline="0" dirty="0">
                <a:ln>
                  <a:noFill/>
                </a:ln>
                <a:solidFill>
                  <a:srgbClr val="231F20"/>
                </a:solidFill>
                <a:effectLst/>
                <a:latin typeface="Times New Roman" panose="02020603050405020304" pitchFamily="18" charset="0"/>
                <a:cs typeface="Times New Roman" panose="02020603050405020304" pitchFamily="18" charset="0"/>
              </a:rPr>
              <a:t>:</a:t>
            </a:r>
            <a:endParaRPr kumimoji="0" lang="vi-VN"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000962C4-0E17-4787-B3F1-B834FE435D86}"/>
              </a:ext>
            </a:extLst>
          </p:cNvPr>
          <p:cNvSpPr txBox="1"/>
          <p:nvPr/>
        </p:nvSpPr>
        <p:spPr>
          <a:xfrm>
            <a:off x="315913" y="368930"/>
            <a:ext cx="8401367" cy="2838149"/>
          </a:xfrm>
          <a:prstGeom prst="rect">
            <a:avLst/>
          </a:prstGeom>
          <a:noFill/>
        </p:spPr>
        <p:txBody>
          <a:bodyPr wrap="square">
            <a:spAutoFit/>
          </a:bodyPr>
          <a:lstStyle/>
          <a:p>
            <a:pPr algn="just">
              <a:lnSpc>
                <a:spcPct val="150000"/>
              </a:lnSpc>
            </a:pPr>
            <a:r>
              <a:rPr lang="en-US" sz="2800" dirty="0">
                <a:latin typeface="#9Slide03 AmpleSoft" panose="02000000000000000000" pitchFamily="2" charset="0"/>
              </a:rPr>
              <a:t>c/ </a:t>
            </a:r>
            <a:r>
              <a:rPr lang="en-US" sz="2800" dirty="0" err="1">
                <a:latin typeface="#9Slide03 AmpleSoft" panose="02000000000000000000" pitchFamily="2" charset="0"/>
              </a:rPr>
              <a:t>Nhân</a:t>
            </a:r>
            <a:r>
              <a:rPr lang="en-US" sz="2800" dirty="0">
                <a:latin typeface="#9Slide03 AmpleSoft" panose="02000000000000000000" pitchFamily="2" charset="0"/>
              </a:rPr>
              <a:t> </a:t>
            </a:r>
            <a:r>
              <a:rPr lang="en-US" sz="2800" dirty="0" err="1">
                <a:latin typeface="#9Slide03 AmpleSoft" panose="02000000000000000000" pitchFamily="2" charset="0"/>
              </a:rPr>
              <a:t>vật</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a:t>
            </a:r>
            <a:r>
              <a:rPr lang="en-US" sz="2800" dirty="0" err="1">
                <a:latin typeface="#9Slide03 AmpleSoft" panose="02000000000000000000" pitchFamily="2" charset="0"/>
              </a:rPr>
              <a:t>nổi</a:t>
            </a:r>
            <a:r>
              <a:rPr lang="en-US" sz="2800" dirty="0">
                <a:latin typeface="#9Slide03 AmpleSoft" panose="02000000000000000000" pitchFamily="2" charset="0"/>
              </a:rPr>
              <a:t> </a:t>
            </a:r>
            <a:r>
              <a:rPr lang="en-US" sz="2800" dirty="0" err="1">
                <a:latin typeface="#9Slide03 AmpleSoft" panose="02000000000000000000" pitchFamily="2" charset="0"/>
              </a:rPr>
              <a:t>bật</a:t>
            </a:r>
            <a:r>
              <a:rPr lang="en-US" sz="2800" dirty="0">
                <a:latin typeface="#9Slide03 AmpleSoft" panose="02000000000000000000" pitchFamily="2" charset="0"/>
              </a:rPr>
              <a:t> </a:t>
            </a:r>
            <a:r>
              <a:rPr lang="en-US" sz="2800" dirty="0" err="1">
                <a:latin typeface="#9Slide03 AmpleSoft" panose="02000000000000000000" pitchFamily="2" charset="0"/>
              </a:rPr>
              <a:t>nhất</a:t>
            </a:r>
            <a:r>
              <a:rPr lang="en-US" sz="2800" dirty="0">
                <a:latin typeface="#9Slide03 AmpleSoft" panose="02000000000000000000" pitchFamily="2" charset="0"/>
              </a:rPr>
              <a:t> </a:t>
            </a:r>
            <a:r>
              <a:rPr lang="en-US" sz="2800" dirty="0" err="1">
                <a:latin typeface="#9Slide03 AmpleSoft" panose="02000000000000000000" pitchFamily="2" charset="0"/>
              </a:rPr>
              <a:t>là</a:t>
            </a:r>
            <a:r>
              <a:rPr lang="en-US" sz="2800" dirty="0">
                <a:latin typeface="#9Slide03 AmpleSoft" panose="02000000000000000000" pitchFamily="2" charset="0"/>
              </a:rPr>
              <a:t> </a:t>
            </a:r>
            <a:r>
              <a:rPr lang="en-US" sz="2800" dirty="0" err="1">
                <a:latin typeface="#9Slide03 AmpleSoft" panose="02000000000000000000" pitchFamily="2" charset="0"/>
              </a:rPr>
              <a:t>ba</a:t>
            </a:r>
            <a:r>
              <a:rPr lang="en-US" sz="2800" dirty="0">
                <a:latin typeface="#9Slide03 AmpleSoft" panose="02000000000000000000" pitchFamily="2" charset="0"/>
              </a:rPr>
              <a:t> </a:t>
            </a:r>
            <a:r>
              <a:rPr lang="en-US" sz="2800" dirty="0" err="1">
                <a:latin typeface="#9Slide03 AmpleSoft" panose="02000000000000000000" pitchFamily="2" charset="0"/>
              </a:rPr>
              <a:t>nhóm</a:t>
            </a:r>
            <a:r>
              <a:rPr lang="en-US" sz="2800" dirty="0">
                <a:latin typeface="#9Slide03 AmpleSoft" panose="02000000000000000000" pitchFamily="2" charset="0"/>
              </a:rPr>
              <a:t>: ………………………, ………………………, ………………………</a:t>
            </a:r>
          </a:p>
          <a:p>
            <a:pPr algn="just">
              <a:lnSpc>
                <a:spcPct val="150000"/>
              </a:lnSpc>
            </a:pPr>
            <a:endParaRPr lang="en-US" sz="1000" dirty="0">
              <a:latin typeface="#9Slide03 AmpleSoft" panose="02000000000000000000" pitchFamily="2" charset="0"/>
            </a:endParaRPr>
          </a:p>
          <a:p>
            <a:pPr algn="just">
              <a:lnSpc>
                <a:spcPct val="150000"/>
              </a:lnSpc>
            </a:pPr>
            <a:r>
              <a:rPr lang="en-US" sz="2800" dirty="0">
                <a:latin typeface="#9Slide03 AmpleSoft" panose="02000000000000000000" pitchFamily="2" charset="0"/>
              </a:rPr>
              <a:t>d/ </a:t>
            </a:r>
            <a:r>
              <a:rPr lang="en-US" sz="2800" dirty="0" err="1">
                <a:latin typeface="#9Slide03 AmpleSoft" panose="02000000000000000000" pitchFamily="2" charset="0"/>
              </a:rPr>
              <a:t>Không</a:t>
            </a:r>
            <a:r>
              <a:rPr lang="en-US" sz="2800" dirty="0">
                <a:latin typeface="#9Slide03 AmpleSoft" panose="02000000000000000000" pitchFamily="2" charset="0"/>
              </a:rPr>
              <a:t> </a:t>
            </a:r>
            <a:r>
              <a:rPr lang="en-US" sz="2800" dirty="0" err="1">
                <a:latin typeface="#9Slide03 AmpleSoft" panose="02000000000000000000" pitchFamily="2" charset="0"/>
              </a:rPr>
              <a:t>gian</a:t>
            </a:r>
            <a:r>
              <a:rPr lang="en-US" sz="2800" dirty="0">
                <a:latin typeface="#9Slide03 AmpleSoft" panose="02000000000000000000" pitchFamily="2" charset="0"/>
              </a:rPr>
              <a:t> </a:t>
            </a:r>
            <a:r>
              <a:rPr lang="en-US" sz="2800" dirty="0" err="1">
                <a:latin typeface="#9Slide03 AmpleSoft" panose="02000000000000000000" pitchFamily="2" charset="0"/>
              </a:rPr>
              <a:t>trong</a:t>
            </a:r>
            <a:r>
              <a:rPr lang="en-US" sz="2800" dirty="0">
                <a:latin typeface="#9Slide03 AmpleSoft" panose="02000000000000000000" pitchFamily="2" charset="0"/>
              </a:rPr>
              <a:t> </a:t>
            </a:r>
            <a:r>
              <a:rPr lang="en-US" sz="2800" dirty="0" err="1">
                <a:latin typeface="#9Slide03 AmpleSoft" panose="02000000000000000000" pitchFamily="2" charset="0"/>
              </a:rPr>
              <a:t>truyện</a:t>
            </a:r>
            <a:r>
              <a:rPr lang="en-US" sz="2800" dirty="0">
                <a:latin typeface="#9Slide03 AmpleSoft" panose="02000000000000000000" pitchFamily="2" charset="0"/>
              </a:rPr>
              <a:t> </a:t>
            </a:r>
            <a:r>
              <a:rPr lang="en-US" sz="2800" dirty="0" err="1">
                <a:latin typeface="#9Slide03 AmpleSoft" panose="02000000000000000000" pitchFamily="2" charset="0"/>
              </a:rPr>
              <a:t>truyền</a:t>
            </a:r>
            <a:r>
              <a:rPr lang="en-US" sz="2800" dirty="0">
                <a:latin typeface="#9Slide03 AmpleSoft" panose="02000000000000000000" pitchFamily="2" charset="0"/>
              </a:rPr>
              <a:t> </a:t>
            </a:r>
            <a:r>
              <a:rPr lang="en-US" sz="2800" dirty="0" err="1">
                <a:latin typeface="#9Slide03 AmpleSoft" panose="02000000000000000000" pitchFamily="2" charset="0"/>
              </a:rPr>
              <a:t>kì</a:t>
            </a:r>
            <a:r>
              <a:rPr lang="en-US" sz="2800" dirty="0">
                <a:latin typeface="#9Slide03 AmpleSoft" panose="02000000000000000000" pitchFamily="2" charset="0"/>
              </a:rPr>
              <a:t> </a:t>
            </a:r>
            <a:r>
              <a:rPr lang="en-US" sz="2800" dirty="0" err="1">
                <a:latin typeface="#9Slide03 AmpleSoft" panose="02000000000000000000" pitchFamily="2" charset="0"/>
              </a:rPr>
              <a:t>thường</a:t>
            </a:r>
            <a:r>
              <a:rPr lang="en-US" sz="2800" dirty="0">
                <a:latin typeface="#9Slide03 AmpleSoft" panose="02000000000000000000" pitchFamily="2" charset="0"/>
              </a:rPr>
              <a:t> </a:t>
            </a:r>
            <a:r>
              <a:rPr lang="en-US" sz="2800" dirty="0" err="1">
                <a:latin typeface="#9Slide03 AmpleSoft" panose="02000000000000000000" pitchFamily="2" charset="0"/>
              </a:rPr>
              <a:t>có</a:t>
            </a:r>
            <a:r>
              <a:rPr lang="en-US" sz="2800" dirty="0">
                <a:latin typeface="#9Slide03 AmpleSoft" panose="02000000000000000000" pitchFamily="2" charset="0"/>
              </a:rPr>
              <a:t> </a:t>
            </a:r>
            <a:r>
              <a:rPr lang="en-US" sz="2800" dirty="0" err="1">
                <a:latin typeface="#9Slide03 AmpleSoft" panose="02000000000000000000" pitchFamily="2" charset="0"/>
              </a:rPr>
              <a:t>sự</a:t>
            </a:r>
            <a:r>
              <a:rPr lang="en-US" sz="2800" dirty="0">
                <a:latin typeface="#9Slide03 AmpleSoft" panose="02000000000000000000" pitchFamily="2" charset="0"/>
              </a:rPr>
              <a:t> </a:t>
            </a:r>
            <a:r>
              <a:rPr lang="en-US" sz="2800" dirty="0" err="1">
                <a:latin typeface="#9Slide03 AmpleSoft" panose="02000000000000000000" pitchFamily="2" charset="0"/>
              </a:rPr>
              <a:t>pha</a:t>
            </a:r>
            <a:r>
              <a:rPr lang="en-US" sz="2800" dirty="0">
                <a:latin typeface="#9Slide03 AmpleSoft" panose="02000000000000000000" pitchFamily="2" charset="0"/>
              </a:rPr>
              <a:t> </a:t>
            </a:r>
            <a:r>
              <a:rPr lang="en-US" sz="2800" dirty="0" err="1">
                <a:latin typeface="#9Slide03 AmpleSoft" panose="02000000000000000000" pitchFamily="2" charset="0"/>
              </a:rPr>
              <a:t>trộn</a:t>
            </a:r>
            <a:r>
              <a:rPr lang="en-US" sz="2800" dirty="0">
                <a:latin typeface="#9Slide03 AmpleSoft" panose="02000000000000000000" pitchFamily="2" charset="0"/>
              </a:rPr>
              <a:t> </a:t>
            </a:r>
            <a:r>
              <a:rPr lang="en-US" sz="2800" dirty="0" err="1">
                <a:latin typeface="#9Slide03 AmpleSoft" panose="02000000000000000000" pitchFamily="2" charset="0"/>
              </a:rPr>
              <a:t>giữa</a:t>
            </a:r>
            <a:r>
              <a:rPr lang="en-US" sz="2800" dirty="0">
                <a:latin typeface="#9Slide03 AmpleSoft" panose="02000000000000000000" pitchFamily="2" charset="0"/>
              </a:rPr>
              <a:t> ………………………, ………………………, ………………………</a:t>
            </a:r>
          </a:p>
        </p:txBody>
      </p:sp>
      <p:sp>
        <p:nvSpPr>
          <p:cNvPr id="4" name="TextBox 3">
            <a:extLst>
              <a:ext uri="{FF2B5EF4-FFF2-40B4-BE49-F238E27FC236}">
                <a16:creationId xmlns:a16="http://schemas.microsoft.com/office/drawing/2014/main" id="{892D1FBE-DDD9-4860-AAED-52A2053ACD32}"/>
              </a:ext>
            </a:extLst>
          </p:cNvPr>
          <p:cNvSpPr txBox="1"/>
          <p:nvPr/>
        </p:nvSpPr>
        <p:spPr>
          <a:xfrm>
            <a:off x="1476862" y="1029324"/>
            <a:ext cx="2085935"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thần tiên</a:t>
            </a:r>
            <a:endParaRPr lang="en-US" sz="2800" dirty="0">
              <a:solidFill>
                <a:srgbClr val="FF0000"/>
              </a:solidFill>
              <a:latin typeface="#9Slide03 Ample" panose="02000000000000000000" pitchFamily="2" charset="0"/>
            </a:endParaRPr>
          </a:p>
        </p:txBody>
      </p:sp>
      <p:sp>
        <p:nvSpPr>
          <p:cNvPr id="5" name="TextBox 4">
            <a:extLst>
              <a:ext uri="{FF2B5EF4-FFF2-40B4-BE49-F238E27FC236}">
                <a16:creationId xmlns:a16="http://schemas.microsoft.com/office/drawing/2014/main" id="{8455FC62-7FC1-4204-A298-0710C46172EF}"/>
              </a:ext>
            </a:extLst>
          </p:cNvPr>
          <p:cNvSpPr txBox="1"/>
          <p:nvPr/>
        </p:nvSpPr>
        <p:spPr>
          <a:xfrm>
            <a:off x="3782650" y="1029324"/>
            <a:ext cx="2085935"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người trần</a:t>
            </a:r>
            <a:endParaRPr lang="en-US" sz="2800" dirty="0">
              <a:solidFill>
                <a:srgbClr val="FF0000"/>
              </a:solidFill>
              <a:latin typeface="#9Slide03 Ample" panose="02000000000000000000" pitchFamily="2" charset="0"/>
            </a:endParaRPr>
          </a:p>
        </p:txBody>
      </p:sp>
      <p:sp>
        <p:nvSpPr>
          <p:cNvPr id="6" name="TextBox 5">
            <a:extLst>
              <a:ext uri="{FF2B5EF4-FFF2-40B4-BE49-F238E27FC236}">
                <a16:creationId xmlns:a16="http://schemas.microsoft.com/office/drawing/2014/main" id="{310E5C45-5BB3-4CD2-A4F2-E7D5CBC6DFE7}"/>
              </a:ext>
            </a:extLst>
          </p:cNvPr>
          <p:cNvSpPr txBox="1"/>
          <p:nvPr/>
        </p:nvSpPr>
        <p:spPr>
          <a:xfrm>
            <a:off x="6096001" y="1053708"/>
            <a:ext cx="1962912"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yêu quái </a:t>
            </a:r>
            <a:endParaRPr lang="en-US" sz="2800" dirty="0">
              <a:solidFill>
                <a:srgbClr val="FF0000"/>
              </a:solidFill>
              <a:latin typeface="#9Slide03 Ample" panose="02000000000000000000" pitchFamily="2" charset="0"/>
            </a:endParaRPr>
          </a:p>
        </p:txBody>
      </p:sp>
      <p:sp>
        <p:nvSpPr>
          <p:cNvPr id="7" name="TextBox 6">
            <a:extLst>
              <a:ext uri="{FF2B5EF4-FFF2-40B4-BE49-F238E27FC236}">
                <a16:creationId xmlns:a16="http://schemas.microsoft.com/office/drawing/2014/main" id="{C1310208-2076-4045-B66F-B0BEC7C7F8BB}"/>
              </a:ext>
            </a:extLst>
          </p:cNvPr>
          <p:cNvSpPr txBox="1"/>
          <p:nvPr/>
        </p:nvSpPr>
        <p:spPr>
          <a:xfrm>
            <a:off x="1965338" y="2545020"/>
            <a:ext cx="1817312"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cõi trần</a:t>
            </a:r>
            <a:endParaRPr lang="en-US" sz="2800" dirty="0">
              <a:solidFill>
                <a:srgbClr val="FF0000"/>
              </a:solidFill>
              <a:latin typeface="#9Slide03 Ample" panose="02000000000000000000" pitchFamily="2" charset="0"/>
            </a:endParaRPr>
          </a:p>
        </p:txBody>
      </p:sp>
      <p:sp>
        <p:nvSpPr>
          <p:cNvPr id="8" name="TextBox 7">
            <a:extLst>
              <a:ext uri="{FF2B5EF4-FFF2-40B4-BE49-F238E27FC236}">
                <a16:creationId xmlns:a16="http://schemas.microsoft.com/office/drawing/2014/main" id="{7422B603-0DB9-4501-86CE-822A4CF67821}"/>
              </a:ext>
            </a:extLst>
          </p:cNvPr>
          <p:cNvSpPr txBox="1"/>
          <p:nvPr/>
        </p:nvSpPr>
        <p:spPr>
          <a:xfrm>
            <a:off x="4120896" y="2550098"/>
            <a:ext cx="2085935"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cõi tiên</a:t>
            </a:r>
            <a:endParaRPr lang="en-US" sz="2800" dirty="0">
              <a:solidFill>
                <a:srgbClr val="FF0000"/>
              </a:solidFill>
              <a:latin typeface="#9Slide03 Ample" panose="02000000000000000000" pitchFamily="2" charset="0"/>
            </a:endParaRPr>
          </a:p>
        </p:txBody>
      </p:sp>
      <p:sp>
        <p:nvSpPr>
          <p:cNvPr id="9" name="TextBox 8">
            <a:extLst>
              <a:ext uri="{FF2B5EF4-FFF2-40B4-BE49-F238E27FC236}">
                <a16:creationId xmlns:a16="http://schemas.microsoft.com/office/drawing/2014/main" id="{688267C4-23B9-44E6-BB7D-1872876D63EA}"/>
              </a:ext>
            </a:extLst>
          </p:cNvPr>
          <p:cNvSpPr txBox="1"/>
          <p:nvPr/>
        </p:nvSpPr>
        <p:spPr>
          <a:xfrm>
            <a:off x="6323416" y="2564862"/>
            <a:ext cx="2085935"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cõi âm </a:t>
            </a:r>
            <a:endParaRPr lang="en-US" sz="2800" dirty="0">
              <a:solidFill>
                <a:srgbClr val="FF0000"/>
              </a:solidFill>
              <a:latin typeface="#9Slide03 Ample" panose="02000000000000000000" pitchFamily="2" charset="0"/>
            </a:endParaRPr>
          </a:p>
        </p:txBody>
      </p:sp>
      <p:sp>
        <p:nvSpPr>
          <p:cNvPr id="10" name="TextBox 9">
            <a:extLst>
              <a:ext uri="{FF2B5EF4-FFF2-40B4-BE49-F238E27FC236}">
                <a16:creationId xmlns:a16="http://schemas.microsoft.com/office/drawing/2014/main" id="{6540A0F2-ABE9-4BC6-908C-48DE89467BD4}"/>
              </a:ext>
            </a:extLst>
          </p:cNvPr>
          <p:cNvSpPr txBox="1"/>
          <p:nvPr/>
        </p:nvSpPr>
        <p:spPr>
          <a:xfrm>
            <a:off x="8546592" y="4060840"/>
            <a:ext cx="2826915"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thời gian kì ảo </a:t>
            </a:r>
            <a:endParaRPr lang="en-US" sz="2800" dirty="0">
              <a:solidFill>
                <a:srgbClr val="FF0000"/>
              </a:solidFill>
              <a:latin typeface="#9Slide03 Ample" panose="02000000000000000000" pitchFamily="2" charset="0"/>
            </a:endParaRPr>
          </a:p>
        </p:txBody>
      </p:sp>
      <p:sp>
        <p:nvSpPr>
          <p:cNvPr id="12" name="TextBox 11">
            <a:extLst>
              <a:ext uri="{FF2B5EF4-FFF2-40B4-BE49-F238E27FC236}">
                <a16:creationId xmlns:a16="http://schemas.microsoft.com/office/drawing/2014/main" id="{0F7A8464-E631-42B4-B6A6-562E130C7047}"/>
              </a:ext>
            </a:extLst>
          </p:cNvPr>
          <p:cNvSpPr txBox="1"/>
          <p:nvPr/>
        </p:nvSpPr>
        <p:spPr>
          <a:xfrm>
            <a:off x="4279158" y="5588194"/>
            <a:ext cx="1589427"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điển tích</a:t>
            </a:r>
            <a:endParaRPr lang="en-US" sz="2800" dirty="0">
              <a:solidFill>
                <a:srgbClr val="FF0000"/>
              </a:solidFill>
              <a:latin typeface="#9Slide03 Ample" panose="02000000000000000000" pitchFamily="2" charset="0"/>
            </a:endParaRPr>
          </a:p>
        </p:txBody>
      </p:sp>
      <p:sp>
        <p:nvSpPr>
          <p:cNvPr id="13" name="TextBox 12">
            <a:extLst>
              <a:ext uri="{FF2B5EF4-FFF2-40B4-BE49-F238E27FC236}">
                <a16:creationId xmlns:a16="http://schemas.microsoft.com/office/drawing/2014/main" id="{16F693FB-B7FC-4AB8-A08A-E535E8B3F4B6}"/>
              </a:ext>
            </a:extLst>
          </p:cNvPr>
          <p:cNvSpPr txBox="1"/>
          <p:nvPr/>
        </p:nvSpPr>
        <p:spPr>
          <a:xfrm>
            <a:off x="5868585" y="5588194"/>
            <a:ext cx="2826915" cy="523220"/>
          </a:xfrm>
          <a:prstGeom prst="rect">
            <a:avLst/>
          </a:prstGeom>
          <a:noFill/>
        </p:spPr>
        <p:txBody>
          <a:bodyPr wrap="square">
            <a:spAutoFit/>
          </a:bodyPr>
          <a:lstStyle/>
          <a:p>
            <a:pPr algn="ctr"/>
            <a:r>
              <a:rPr lang="vi-VN" sz="2800" dirty="0">
                <a:solidFill>
                  <a:srgbClr val="FF0000"/>
                </a:solidFill>
                <a:latin typeface="#9Slide03 Ample" panose="02000000000000000000" pitchFamily="2" charset="0"/>
              </a:rPr>
              <a:t>điển cố</a:t>
            </a:r>
            <a:endParaRPr lang="en-US" sz="2800" dirty="0">
              <a:solidFill>
                <a:srgbClr val="FF0000"/>
              </a:solidFill>
              <a:latin typeface="#9Slide03 Ample" panose="02000000000000000000" pitchFamily="2" charset="0"/>
            </a:endParaRPr>
          </a:p>
        </p:txBody>
      </p:sp>
      <p:pic>
        <p:nvPicPr>
          <p:cNvPr id="3" name="Picture 2">
            <a:extLst>
              <a:ext uri="{FF2B5EF4-FFF2-40B4-BE49-F238E27FC236}">
                <a16:creationId xmlns:a16="http://schemas.microsoft.com/office/drawing/2014/main" id="{F83022A5-C9E1-47C7-9630-E008C73B35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00" b="93056" l="10000" r="92500">
                        <a14:foregroundMark x1="30833" y1="7500" x2="30833" y2="7500"/>
                        <a14:foregroundMark x1="25000" y1="80833" x2="84444" y2="83056"/>
                        <a14:foregroundMark x1="30833" y1="38333" x2="35556" y2="51944"/>
                        <a14:foregroundMark x1="35556" y1="51944" x2="46389" y2="62778"/>
                        <a14:foregroundMark x1="46389" y1="62778" x2="48056" y2="63056"/>
                        <a14:foregroundMark x1="38889" y1="31111" x2="40278" y2="52778"/>
                        <a14:foregroundMark x1="32500" y1="43889" x2="31389" y2="52222"/>
                        <a14:foregroundMark x1="17222" y1="88611" x2="81389" y2="83056"/>
                        <a14:foregroundMark x1="81389" y1="83056" x2="60000" y2="67500"/>
                        <a14:foregroundMark x1="60000" y1="67500" x2="49444" y2="64167"/>
                        <a14:foregroundMark x1="80278" y1="74444" x2="68056" y2="74444"/>
                        <a14:foregroundMark x1="68056" y1="74444" x2="50556" y2="86111"/>
                        <a14:foregroundMark x1="50556" y1="86111" x2="48333" y2="93056"/>
                        <a14:foregroundMark x1="85000" y1="75000" x2="70000" y2="70278"/>
                        <a14:foregroundMark x1="70278" y1="68889" x2="70278" y2="68889"/>
                        <a14:foregroundMark x1="92500" y1="85000" x2="92500" y2="85000"/>
                        <a14:foregroundMark x1="90556" y1="86111" x2="84444" y2="77500"/>
                      </a14:backgroundRemoval>
                    </a14:imgEffect>
                  </a14:imgLayer>
                </a14:imgProps>
              </a:ext>
              <a:ext uri="{28A0092B-C50C-407E-A947-70E740481C1C}">
                <a14:useLocalDpi xmlns:a14="http://schemas.microsoft.com/office/drawing/2010/main" val="0"/>
              </a:ext>
            </a:extLst>
          </a:blip>
          <a:stretch>
            <a:fillRect/>
          </a:stretch>
        </p:blipFill>
        <p:spPr>
          <a:xfrm>
            <a:off x="9037937" y="230090"/>
            <a:ext cx="2838150" cy="2838150"/>
          </a:xfrm>
          <a:prstGeom prst="rect">
            <a:avLst/>
          </a:prstGeom>
        </p:spPr>
      </p:pic>
      <p:pic>
        <p:nvPicPr>
          <p:cNvPr id="17" name="Picture 16">
            <a:extLst>
              <a:ext uri="{FF2B5EF4-FFF2-40B4-BE49-F238E27FC236}">
                <a16:creationId xmlns:a16="http://schemas.microsoft.com/office/drawing/2014/main" id="{D2A956D1-423F-4859-8D3C-2050BF3B8C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1026" y="3005579"/>
            <a:ext cx="3495005" cy="3658825"/>
          </a:xfrm>
          <a:prstGeom prst="rect">
            <a:avLst/>
          </a:prstGeom>
        </p:spPr>
      </p:pic>
    </p:spTree>
    <p:extLst>
      <p:ext uri="{BB962C8B-B14F-4D97-AF65-F5344CB8AC3E}">
        <p14:creationId xmlns:p14="http://schemas.microsoft.com/office/powerpoint/2010/main" val="32598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Calibri Light"/>
        <a:ea typeface="方正清刻本悦宋简体"/>
        <a:cs typeface=""/>
      </a:majorFont>
      <a:minorFont>
        <a:latin typeface="Calibri"/>
        <a:ea typeface="方正清刻本悦宋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5336</TotalTime>
  <Words>5852</Words>
  <Application>Microsoft Macintosh PowerPoint</Application>
  <PresentationFormat>Widescreen</PresentationFormat>
  <Paragraphs>382</Paragraphs>
  <Slides>43</Slides>
  <Notes>39</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43</vt:i4>
      </vt:variant>
    </vt:vector>
  </HeadingPairs>
  <TitlesOfParts>
    <vt:vector size="64" baseType="lpstr">
      <vt:lpstr>#9Slide03 Arima Madurai</vt:lpstr>
      <vt:lpstr>#9Slide03 AmpleSoft</vt:lpstr>
      <vt:lpstr>Arial MT</vt:lpstr>
      <vt:lpstr>Arial</vt:lpstr>
      <vt:lpstr>Calibri Light</vt:lpstr>
      <vt:lpstr>#9Slide07 SVNAppleberry</vt:lpstr>
      <vt:lpstr>#9Slide03 Arima Madurai Black</vt:lpstr>
      <vt:lpstr>Times New Roman</vt:lpstr>
      <vt:lpstr>Segoe UI Historic</vt:lpstr>
      <vt:lpstr>#9Slide03 Ample</vt:lpstr>
      <vt:lpstr>#9Slide05 SVNMercury Script</vt:lpstr>
      <vt:lpstr>#9Slide05 SVNThe Carpenter</vt:lpstr>
      <vt:lpstr>#9Slide07 SVNGuerrilla</vt:lpstr>
      <vt:lpstr>Segoe UI Light</vt:lpstr>
      <vt:lpstr>Calibri</vt:lpstr>
      <vt:lpstr>#9Slide03 AllRoundGothic</vt:lpstr>
      <vt:lpstr>#9Slide05 SVNBistro Script</vt:lpstr>
      <vt:lpstr>#9Slide05 SVNAnthem</vt:lpstr>
      <vt:lpstr>Wingdings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hiểu truyện truyền kì</vt:lpstr>
      <vt:lpstr>PowerPoint Presentation</vt:lpstr>
      <vt:lpstr>PowerPoint Presentation</vt:lpstr>
    </vt:vector>
  </TitlesOfParts>
  <Company>Win7w.Com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subject>RP</dc:subject>
  <dc:creator>Windows 用户</dc:creator>
  <cp:keywords>RP</cp:keywords>
  <dc:description>RP</dc:description>
  <cp:lastModifiedBy>Microsoft Office User</cp:lastModifiedBy>
  <cp:revision>392</cp:revision>
  <dcterms:created xsi:type="dcterms:W3CDTF">2017-02-22T19:33:57Z</dcterms:created>
  <dcterms:modified xsi:type="dcterms:W3CDTF">2025-04-17T15:51:09Z</dcterms:modified>
  <cp:category>RP</cp:category>
  <cp:contentStatus>RP</cp:contentStatus>
</cp:coreProperties>
</file>